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Lst>
  <p:sldSz cx="30274895" cy="42803445"/>
  <p:notesSz cx="20565745" cy="2945892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3" d="100"/>
          <a:sy n="23" d="100"/>
        </p:scale>
        <p:origin x="992"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7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228600" algn="l" rtl="0">
              <a:spcBef>
                <a:spcPts val="0"/>
              </a:spcBef>
              <a:spcAft>
                <a:spcPts val="0"/>
              </a:spcAft>
              <a:buSzPts val="1400"/>
              <a:buNone/>
              <a:defRPr sz="17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228600" algn="l" rtl="0">
              <a:spcBef>
                <a:spcPts val="0"/>
              </a:spcBef>
              <a:spcAft>
                <a:spcPts val="0"/>
              </a:spcAft>
              <a:buSzPts val="1400"/>
              <a:buNone/>
              <a:defRPr sz="17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228600" algn="l" rtl="0">
              <a:spcBef>
                <a:spcPts val="0"/>
              </a:spcBef>
              <a:spcAft>
                <a:spcPts val="0"/>
              </a:spcAft>
              <a:buSzPts val="1400"/>
              <a:buNone/>
              <a:defRPr sz="17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228600" algn="l" rtl="0">
              <a:spcBef>
                <a:spcPts val="0"/>
              </a:spcBef>
              <a:spcAft>
                <a:spcPts val="0"/>
              </a:spcAft>
              <a:buSzPts val="1400"/>
              <a:buNone/>
              <a:defRPr sz="17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228600" algn="l" rtl="0">
              <a:spcBef>
                <a:spcPts val="0"/>
              </a:spcBef>
              <a:spcAft>
                <a:spcPts val="0"/>
              </a:spcAft>
              <a:buSzPts val="1400"/>
              <a:buNone/>
              <a:defRPr sz="17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228600" algn="l" rtl="0">
              <a:spcBef>
                <a:spcPts val="0"/>
              </a:spcBef>
              <a:spcAft>
                <a:spcPts val="0"/>
              </a:spcAft>
              <a:buSzPts val="1400"/>
              <a:buNone/>
              <a:defRPr sz="17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228600" algn="l" rtl="0">
              <a:spcBef>
                <a:spcPts val="0"/>
              </a:spcBef>
              <a:spcAft>
                <a:spcPts val="0"/>
              </a:spcAft>
              <a:buSzPts val="1400"/>
              <a:buNone/>
              <a:defRPr sz="17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228600" algn="l" rtl="0">
              <a:spcBef>
                <a:spcPts val="0"/>
              </a:spcBef>
              <a:spcAft>
                <a:spcPts val="0"/>
              </a:spcAft>
              <a:buSzPts val="1400"/>
              <a:buNone/>
              <a:defRPr sz="17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panose="020F0502020204030204"/>
                <a:ea typeface="Calibri" panose="020F0502020204030204"/>
                <a:cs typeface="Calibri" panose="020F0502020204030204"/>
                <a:sym typeface="Calibri" panose="020F0502020204030204"/>
              </a:rPr>
            </a:fld>
            <a:endParaRPr sz="36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panose="020F0502020204030204"/>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0"/>
              </a:spcBef>
              <a:spcAft>
                <a:spcPts val="0"/>
              </a:spcAft>
              <a:buClr>
                <a:schemeClr val="dk1"/>
              </a:buClr>
              <a:buSzPts val="7946"/>
              <a:buNone/>
              <a:defRPr sz="7945"/>
            </a:lvl1pPr>
            <a:lvl2pPr lvl="1" algn="ctr">
              <a:lnSpc>
                <a:spcPct val="90000"/>
              </a:lnSpc>
              <a:spcBef>
                <a:spcPts val="1655"/>
              </a:spcBef>
              <a:spcAft>
                <a:spcPts val="0"/>
              </a:spcAft>
              <a:buClr>
                <a:schemeClr val="dk1"/>
              </a:buClr>
              <a:buSzPts val="6622"/>
              <a:buNone/>
              <a:defRPr sz="6620"/>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5"/>
            </a:lvl4pPr>
            <a:lvl5pPr lvl="4" algn="ctr">
              <a:lnSpc>
                <a:spcPct val="90000"/>
              </a:lnSpc>
              <a:spcBef>
                <a:spcPts val="1655"/>
              </a:spcBef>
              <a:spcAft>
                <a:spcPts val="0"/>
              </a:spcAft>
              <a:buClr>
                <a:schemeClr val="dk1"/>
              </a:buClr>
              <a:buSzPts val="5297"/>
              <a:buNone/>
              <a:defRPr sz="5295"/>
            </a:lvl5pPr>
            <a:lvl6pPr lvl="5" algn="ctr">
              <a:lnSpc>
                <a:spcPct val="90000"/>
              </a:lnSpc>
              <a:spcBef>
                <a:spcPts val="1655"/>
              </a:spcBef>
              <a:spcAft>
                <a:spcPts val="0"/>
              </a:spcAft>
              <a:buClr>
                <a:schemeClr val="dk1"/>
              </a:buClr>
              <a:buSzPts val="5297"/>
              <a:buNone/>
              <a:defRPr sz="5295"/>
            </a:lvl6pPr>
            <a:lvl7pPr lvl="6" algn="ctr">
              <a:lnSpc>
                <a:spcPct val="90000"/>
              </a:lnSpc>
              <a:spcBef>
                <a:spcPts val="1655"/>
              </a:spcBef>
              <a:spcAft>
                <a:spcPts val="0"/>
              </a:spcAft>
              <a:buClr>
                <a:schemeClr val="dk1"/>
              </a:buClr>
              <a:buSzPts val="5297"/>
              <a:buNone/>
              <a:defRPr sz="5295"/>
            </a:lvl7pPr>
            <a:lvl8pPr lvl="7" algn="ctr">
              <a:lnSpc>
                <a:spcPct val="90000"/>
              </a:lnSpc>
              <a:spcBef>
                <a:spcPts val="1655"/>
              </a:spcBef>
              <a:spcAft>
                <a:spcPts val="0"/>
              </a:spcAft>
              <a:buClr>
                <a:schemeClr val="dk1"/>
              </a:buClr>
              <a:buSzPts val="5297"/>
              <a:buNone/>
              <a:defRPr sz="5295"/>
            </a:lvl8pPr>
            <a:lvl9pPr lvl="8" algn="ctr">
              <a:lnSpc>
                <a:spcPct val="90000"/>
              </a:lnSpc>
              <a:spcBef>
                <a:spcPts val="1655"/>
              </a:spcBef>
              <a:spcAft>
                <a:spcPts val="0"/>
              </a:spcAft>
              <a:buClr>
                <a:schemeClr val="dk1"/>
              </a:buClr>
              <a:buSzPts val="5297"/>
              <a:buNone/>
              <a:defRPr sz="5295"/>
            </a:lvl9pPr>
          </a:lstStyle>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Title and Content">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0"/>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panose="020F0502020204030204"/>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0"/>
              </a:spcBef>
              <a:spcAft>
                <a:spcPts val="0"/>
              </a:spcAft>
              <a:buClr>
                <a:schemeClr val="dk1"/>
              </a:buClr>
              <a:buSzPts val="7946"/>
              <a:buNone/>
              <a:defRPr sz="7945">
                <a:solidFill>
                  <a:schemeClr val="dk1"/>
                </a:solidFill>
              </a:defRPr>
            </a:lvl1pPr>
            <a:lvl2pPr marL="914400" lvl="1" indent="-228600" algn="l">
              <a:lnSpc>
                <a:spcPct val="90000"/>
              </a:lnSpc>
              <a:spcBef>
                <a:spcPts val="1655"/>
              </a:spcBef>
              <a:spcAft>
                <a:spcPts val="0"/>
              </a:spcAft>
              <a:buClr>
                <a:srgbClr val="888888"/>
              </a:buClr>
              <a:buSzPts val="6622"/>
              <a:buNone/>
              <a:defRPr sz="6620">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5">
                <a:solidFill>
                  <a:srgbClr val="888888"/>
                </a:solidFill>
              </a:defRPr>
            </a:lvl4pPr>
            <a:lvl5pPr marL="2286000" lvl="4" indent="-228600" algn="l">
              <a:lnSpc>
                <a:spcPct val="90000"/>
              </a:lnSpc>
              <a:spcBef>
                <a:spcPts val="1655"/>
              </a:spcBef>
              <a:spcAft>
                <a:spcPts val="0"/>
              </a:spcAft>
              <a:buClr>
                <a:srgbClr val="888888"/>
              </a:buClr>
              <a:buSzPts val="5297"/>
              <a:buNone/>
              <a:defRPr sz="5295">
                <a:solidFill>
                  <a:srgbClr val="888888"/>
                </a:solidFill>
              </a:defRPr>
            </a:lvl5pPr>
            <a:lvl6pPr marL="2743200" lvl="5" indent="-228600" algn="l">
              <a:lnSpc>
                <a:spcPct val="90000"/>
              </a:lnSpc>
              <a:spcBef>
                <a:spcPts val="1655"/>
              </a:spcBef>
              <a:spcAft>
                <a:spcPts val="0"/>
              </a:spcAft>
              <a:buClr>
                <a:srgbClr val="888888"/>
              </a:buClr>
              <a:buSzPts val="5297"/>
              <a:buNone/>
              <a:defRPr sz="5295">
                <a:solidFill>
                  <a:srgbClr val="888888"/>
                </a:solidFill>
              </a:defRPr>
            </a:lvl6pPr>
            <a:lvl7pPr marL="3200400" lvl="6" indent="-228600" algn="l">
              <a:lnSpc>
                <a:spcPct val="90000"/>
              </a:lnSpc>
              <a:spcBef>
                <a:spcPts val="1655"/>
              </a:spcBef>
              <a:spcAft>
                <a:spcPts val="0"/>
              </a:spcAft>
              <a:buClr>
                <a:srgbClr val="888888"/>
              </a:buClr>
              <a:buSzPts val="5297"/>
              <a:buNone/>
              <a:defRPr sz="5295">
                <a:solidFill>
                  <a:srgbClr val="888888"/>
                </a:solidFill>
              </a:defRPr>
            </a:lvl7pPr>
            <a:lvl8pPr marL="3657600" lvl="7" indent="-228600" algn="l">
              <a:lnSpc>
                <a:spcPct val="90000"/>
              </a:lnSpc>
              <a:spcBef>
                <a:spcPts val="1655"/>
              </a:spcBef>
              <a:spcAft>
                <a:spcPts val="0"/>
              </a:spcAft>
              <a:buClr>
                <a:srgbClr val="888888"/>
              </a:buClr>
              <a:buSzPts val="5297"/>
              <a:buNone/>
              <a:defRPr sz="5295">
                <a:solidFill>
                  <a:srgbClr val="888888"/>
                </a:solidFill>
              </a:defRPr>
            </a:lvl8pPr>
            <a:lvl9pPr marL="4114800" lvl="8" indent="-228600" algn="l">
              <a:lnSpc>
                <a:spcPct val="90000"/>
              </a:lnSpc>
              <a:spcBef>
                <a:spcPts val="1655"/>
              </a:spcBef>
              <a:spcAft>
                <a:spcPts val="0"/>
              </a:spcAft>
              <a:buClr>
                <a:srgbClr val="888888"/>
              </a:buClr>
              <a:buSzPts val="5297"/>
              <a:buNone/>
              <a:defRPr sz="5295">
                <a:solidFill>
                  <a:srgbClr val="888888"/>
                </a:solidFill>
              </a:defRPr>
            </a:lvl9pPr>
          </a:lstStyle>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Two Content">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0"/>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0"/>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Comparison">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0"/>
              </a:spcBef>
              <a:spcAft>
                <a:spcPts val="0"/>
              </a:spcAft>
              <a:buClr>
                <a:schemeClr val="dk1"/>
              </a:buClr>
              <a:buSzPts val="7946"/>
              <a:buNone/>
              <a:defRPr sz="7945" b="1"/>
            </a:lvl1pPr>
            <a:lvl2pPr marL="914400" lvl="1" indent="-228600" algn="l">
              <a:lnSpc>
                <a:spcPct val="90000"/>
              </a:lnSpc>
              <a:spcBef>
                <a:spcPts val="1655"/>
              </a:spcBef>
              <a:spcAft>
                <a:spcPts val="0"/>
              </a:spcAft>
              <a:buClr>
                <a:schemeClr val="dk1"/>
              </a:buClr>
              <a:buSzPts val="6622"/>
              <a:buNone/>
              <a:defRPr sz="6620"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5" b="1"/>
            </a:lvl4pPr>
            <a:lvl5pPr marL="2286000" lvl="4" indent="-228600" algn="l">
              <a:lnSpc>
                <a:spcPct val="90000"/>
              </a:lnSpc>
              <a:spcBef>
                <a:spcPts val="1655"/>
              </a:spcBef>
              <a:spcAft>
                <a:spcPts val="0"/>
              </a:spcAft>
              <a:buClr>
                <a:schemeClr val="dk1"/>
              </a:buClr>
              <a:buSzPts val="5297"/>
              <a:buNone/>
              <a:defRPr sz="5295" b="1"/>
            </a:lvl5pPr>
            <a:lvl6pPr marL="2743200" lvl="5" indent="-228600" algn="l">
              <a:lnSpc>
                <a:spcPct val="90000"/>
              </a:lnSpc>
              <a:spcBef>
                <a:spcPts val="1655"/>
              </a:spcBef>
              <a:spcAft>
                <a:spcPts val="0"/>
              </a:spcAft>
              <a:buClr>
                <a:schemeClr val="dk1"/>
              </a:buClr>
              <a:buSzPts val="5297"/>
              <a:buNone/>
              <a:defRPr sz="5295" b="1"/>
            </a:lvl6pPr>
            <a:lvl7pPr marL="3200400" lvl="6" indent="-228600" algn="l">
              <a:lnSpc>
                <a:spcPct val="90000"/>
              </a:lnSpc>
              <a:spcBef>
                <a:spcPts val="1655"/>
              </a:spcBef>
              <a:spcAft>
                <a:spcPts val="0"/>
              </a:spcAft>
              <a:buClr>
                <a:schemeClr val="dk1"/>
              </a:buClr>
              <a:buSzPts val="5297"/>
              <a:buNone/>
              <a:defRPr sz="5295" b="1"/>
            </a:lvl7pPr>
            <a:lvl8pPr marL="3657600" lvl="7" indent="-228600" algn="l">
              <a:lnSpc>
                <a:spcPct val="90000"/>
              </a:lnSpc>
              <a:spcBef>
                <a:spcPts val="1655"/>
              </a:spcBef>
              <a:spcAft>
                <a:spcPts val="0"/>
              </a:spcAft>
              <a:buClr>
                <a:schemeClr val="dk1"/>
              </a:buClr>
              <a:buSzPts val="5297"/>
              <a:buNone/>
              <a:defRPr sz="5295" b="1"/>
            </a:lvl8pPr>
            <a:lvl9pPr marL="4114800" lvl="8" indent="-228600" algn="l">
              <a:lnSpc>
                <a:spcPct val="90000"/>
              </a:lnSpc>
              <a:spcBef>
                <a:spcPts val="1655"/>
              </a:spcBef>
              <a:spcAft>
                <a:spcPts val="0"/>
              </a:spcAft>
              <a:buClr>
                <a:schemeClr val="dk1"/>
              </a:buClr>
              <a:buSzPts val="5297"/>
              <a:buNone/>
              <a:defRPr sz="5295" b="1"/>
            </a:lvl9pPr>
          </a:lstStyle>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0"/>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0"/>
              </a:spcBef>
              <a:spcAft>
                <a:spcPts val="0"/>
              </a:spcAft>
              <a:buClr>
                <a:schemeClr val="dk1"/>
              </a:buClr>
              <a:buSzPts val="7946"/>
              <a:buNone/>
              <a:defRPr sz="7945" b="1"/>
            </a:lvl1pPr>
            <a:lvl2pPr marL="914400" lvl="1" indent="-228600" algn="l">
              <a:lnSpc>
                <a:spcPct val="90000"/>
              </a:lnSpc>
              <a:spcBef>
                <a:spcPts val="1655"/>
              </a:spcBef>
              <a:spcAft>
                <a:spcPts val="0"/>
              </a:spcAft>
              <a:buClr>
                <a:schemeClr val="dk1"/>
              </a:buClr>
              <a:buSzPts val="6622"/>
              <a:buNone/>
              <a:defRPr sz="6620"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5" b="1"/>
            </a:lvl4pPr>
            <a:lvl5pPr marL="2286000" lvl="4" indent="-228600" algn="l">
              <a:lnSpc>
                <a:spcPct val="90000"/>
              </a:lnSpc>
              <a:spcBef>
                <a:spcPts val="1655"/>
              </a:spcBef>
              <a:spcAft>
                <a:spcPts val="0"/>
              </a:spcAft>
              <a:buClr>
                <a:schemeClr val="dk1"/>
              </a:buClr>
              <a:buSzPts val="5297"/>
              <a:buNone/>
              <a:defRPr sz="5295" b="1"/>
            </a:lvl5pPr>
            <a:lvl6pPr marL="2743200" lvl="5" indent="-228600" algn="l">
              <a:lnSpc>
                <a:spcPct val="90000"/>
              </a:lnSpc>
              <a:spcBef>
                <a:spcPts val="1655"/>
              </a:spcBef>
              <a:spcAft>
                <a:spcPts val="0"/>
              </a:spcAft>
              <a:buClr>
                <a:schemeClr val="dk1"/>
              </a:buClr>
              <a:buSzPts val="5297"/>
              <a:buNone/>
              <a:defRPr sz="5295" b="1"/>
            </a:lvl6pPr>
            <a:lvl7pPr marL="3200400" lvl="6" indent="-228600" algn="l">
              <a:lnSpc>
                <a:spcPct val="90000"/>
              </a:lnSpc>
              <a:spcBef>
                <a:spcPts val="1655"/>
              </a:spcBef>
              <a:spcAft>
                <a:spcPts val="0"/>
              </a:spcAft>
              <a:buClr>
                <a:schemeClr val="dk1"/>
              </a:buClr>
              <a:buSzPts val="5297"/>
              <a:buNone/>
              <a:defRPr sz="5295" b="1"/>
            </a:lvl7pPr>
            <a:lvl8pPr marL="3657600" lvl="7" indent="-228600" algn="l">
              <a:lnSpc>
                <a:spcPct val="90000"/>
              </a:lnSpc>
              <a:spcBef>
                <a:spcPts val="1655"/>
              </a:spcBef>
              <a:spcAft>
                <a:spcPts val="0"/>
              </a:spcAft>
              <a:buClr>
                <a:schemeClr val="dk1"/>
              </a:buClr>
              <a:buSzPts val="5297"/>
              <a:buNone/>
              <a:defRPr sz="5295" b="1"/>
            </a:lvl8pPr>
            <a:lvl9pPr marL="4114800" lvl="8" indent="-228600" algn="l">
              <a:lnSpc>
                <a:spcPct val="90000"/>
              </a:lnSpc>
              <a:spcBef>
                <a:spcPts val="1655"/>
              </a:spcBef>
              <a:spcAft>
                <a:spcPts val="0"/>
              </a:spcAft>
              <a:buClr>
                <a:schemeClr val="dk1"/>
              </a:buClr>
              <a:buSzPts val="5297"/>
              <a:buNone/>
              <a:defRPr sz="5295" b="1"/>
            </a:lvl9pPr>
          </a:lstStyle>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0"/>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Content with Caption">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panose="020F0502020204030204"/>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700" algn="l">
              <a:lnSpc>
                <a:spcPct val="90000"/>
              </a:lnSpc>
              <a:spcBef>
                <a:spcPts val="3310"/>
              </a:spcBef>
              <a:spcAft>
                <a:spcPts val="0"/>
              </a:spcAft>
              <a:buClr>
                <a:schemeClr val="dk1"/>
              </a:buClr>
              <a:buSzPts val="10595"/>
              <a:buChar char="•"/>
              <a:defRPr sz="10595"/>
            </a:lvl1pPr>
            <a:lvl2pPr marL="914400" lvl="1" indent="-817245" algn="l">
              <a:lnSpc>
                <a:spcPct val="90000"/>
              </a:lnSpc>
              <a:spcBef>
                <a:spcPts val="1655"/>
              </a:spcBef>
              <a:spcAft>
                <a:spcPts val="0"/>
              </a:spcAft>
              <a:buClr>
                <a:schemeClr val="dk1"/>
              </a:buClr>
              <a:buSzPts val="9271"/>
              <a:buChar char="•"/>
              <a:defRPr sz="9270"/>
            </a:lvl2pPr>
            <a:lvl3pPr marL="1371600" lvl="2" indent="-733425" algn="l">
              <a:lnSpc>
                <a:spcPct val="90000"/>
              </a:lnSpc>
              <a:spcBef>
                <a:spcPts val="1655"/>
              </a:spcBef>
              <a:spcAft>
                <a:spcPts val="0"/>
              </a:spcAft>
              <a:buClr>
                <a:schemeClr val="dk1"/>
              </a:buClr>
              <a:buSzPts val="7946"/>
              <a:buChar char="•"/>
              <a:defRPr sz="7945"/>
            </a:lvl3pPr>
            <a:lvl4pPr marL="1828800" lvl="3" indent="-648970" algn="l">
              <a:lnSpc>
                <a:spcPct val="90000"/>
              </a:lnSpc>
              <a:spcBef>
                <a:spcPts val="1655"/>
              </a:spcBef>
              <a:spcAft>
                <a:spcPts val="0"/>
              </a:spcAft>
              <a:buClr>
                <a:schemeClr val="dk1"/>
              </a:buClr>
              <a:buSzPts val="6622"/>
              <a:buChar char="•"/>
              <a:defRPr sz="6620"/>
            </a:lvl4pPr>
            <a:lvl5pPr marL="2286000" lvl="4" indent="-648970" algn="l">
              <a:lnSpc>
                <a:spcPct val="90000"/>
              </a:lnSpc>
              <a:spcBef>
                <a:spcPts val="1655"/>
              </a:spcBef>
              <a:spcAft>
                <a:spcPts val="0"/>
              </a:spcAft>
              <a:buClr>
                <a:schemeClr val="dk1"/>
              </a:buClr>
              <a:buSzPts val="6622"/>
              <a:buChar char="•"/>
              <a:defRPr sz="6620"/>
            </a:lvl5pPr>
            <a:lvl6pPr marL="2743200" lvl="5" indent="-648970" algn="l">
              <a:lnSpc>
                <a:spcPct val="90000"/>
              </a:lnSpc>
              <a:spcBef>
                <a:spcPts val="1655"/>
              </a:spcBef>
              <a:spcAft>
                <a:spcPts val="0"/>
              </a:spcAft>
              <a:buClr>
                <a:schemeClr val="dk1"/>
              </a:buClr>
              <a:buSzPts val="6622"/>
              <a:buChar char="•"/>
              <a:defRPr sz="6620"/>
            </a:lvl6pPr>
            <a:lvl7pPr marL="3200400" lvl="6" indent="-648970" algn="l">
              <a:lnSpc>
                <a:spcPct val="90000"/>
              </a:lnSpc>
              <a:spcBef>
                <a:spcPts val="1655"/>
              </a:spcBef>
              <a:spcAft>
                <a:spcPts val="0"/>
              </a:spcAft>
              <a:buClr>
                <a:schemeClr val="dk1"/>
              </a:buClr>
              <a:buSzPts val="6622"/>
              <a:buChar char="•"/>
              <a:defRPr sz="6620"/>
            </a:lvl7pPr>
            <a:lvl8pPr marL="3657600" lvl="7" indent="-648970" algn="l">
              <a:lnSpc>
                <a:spcPct val="90000"/>
              </a:lnSpc>
              <a:spcBef>
                <a:spcPts val="1655"/>
              </a:spcBef>
              <a:spcAft>
                <a:spcPts val="0"/>
              </a:spcAft>
              <a:buClr>
                <a:schemeClr val="dk1"/>
              </a:buClr>
              <a:buSzPts val="6622"/>
              <a:buChar char="•"/>
              <a:defRPr sz="6620"/>
            </a:lvl8pPr>
            <a:lvl9pPr marL="4114800" lvl="8" indent="-648970" algn="l">
              <a:lnSpc>
                <a:spcPct val="90000"/>
              </a:lnSpc>
              <a:spcBef>
                <a:spcPts val="1655"/>
              </a:spcBef>
              <a:spcAft>
                <a:spcPts val="0"/>
              </a:spcAft>
              <a:buClr>
                <a:schemeClr val="dk1"/>
              </a:buClr>
              <a:buSzPts val="6622"/>
              <a:buChar char="•"/>
              <a:defRPr sz="6620"/>
            </a:lvl9pPr>
          </a:lstStyle>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0"/>
              </a:spcBef>
              <a:spcAft>
                <a:spcPts val="0"/>
              </a:spcAft>
              <a:buClr>
                <a:schemeClr val="dk1"/>
              </a:buClr>
              <a:buSzPts val="5297"/>
              <a:buNone/>
              <a:defRPr sz="5295"/>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5"/>
            </a:lvl3pPr>
            <a:lvl4pPr marL="1828800" lvl="3" indent="-228600" algn="l">
              <a:lnSpc>
                <a:spcPct val="90000"/>
              </a:lnSpc>
              <a:spcBef>
                <a:spcPts val="1655"/>
              </a:spcBef>
              <a:spcAft>
                <a:spcPts val="0"/>
              </a:spcAft>
              <a:buClr>
                <a:schemeClr val="dk1"/>
              </a:buClr>
              <a:buSzPts val="3311"/>
              <a:buNone/>
              <a:defRPr sz="3310"/>
            </a:lvl4pPr>
            <a:lvl5pPr marL="2286000" lvl="4" indent="-228600" algn="l">
              <a:lnSpc>
                <a:spcPct val="90000"/>
              </a:lnSpc>
              <a:spcBef>
                <a:spcPts val="1655"/>
              </a:spcBef>
              <a:spcAft>
                <a:spcPts val="0"/>
              </a:spcAft>
              <a:buClr>
                <a:schemeClr val="dk1"/>
              </a:buClr>
              <a:buSzPts val="3311"/>
              <a:buNone/>
              <a:defRPr sz="3310"/>
            </a:lvl5pPr>
            <a:lvl6pPr marL="2743200" lvl="5" indent="-228600" algn="l">
              <a:lnSpc>
                <a:spcPct val="90000"/>
              </a:lnSpc>
              <a:spcBef>
                <a:spcPts val="1655"/>
              </a:spcBef>
              <a:spcAft>
                <a:spcPts val="0"/>
              </a:spcAft>
              <a:buClr>
                <a:schemeClr val="dk1"/>
              </a:buClr>
              <a:buSzPts val="3311"/>
              <a:buNone/>
              <a:defRPr sz="3310"/>
            </a:lvl6pPr>
            <a:lvl7pPr marL="3200400" lvl="6" indent="-228600" algn="l">
              <a:lnSpc>
                <a:spcPct val="90000"/>
              </a:lnSpc>
              <a:spcBef>
                <a:spcPts val="1655"/>
              </a:spcBef>
              <a:spcAft>
                <a:spcPts val="0"/>
              </a:spcAft>
              <a:buClr>
                <a:schemeClr val="dk1"/>
              </a:buClr>
              <a:buSzPts val="3311"/>
              <a:buNone/>
              <a:defRPr sz="3310"/>
            </a:lvl7pPr>
            <a:lvl8pPr marL="3657600" lvl="7" indent="-228600" algn="l">
              <a:lnSpc>
                <a:spcPct val="90000"/>
              </a:lnSpc>
              <a:spcBef>
                <a:spcPts val="1655"/>
              </a:spcBef>
              <a:spcAft>
                <a:spcPts val="0"/>
              </a:spcAft>
              <a:buClr>
                <a:schemeClr val="dk1"/>
              </a:buClr>
              <a:buSzPts val="3311"/>
              <a:buNone/>
              <a:defRPr sz="3310"/>
            </a:lvl8pPr>
            <a:lvl9pPr marL="4114800" lvl="8" indent="-228600" algn="l">
              <a:lnSpc>
                <a:spcPct val="90000"/>
              </a:lnSpc>
              <a:spcBef>
                <a:spcPts val="1655"/>
              </a:spcBef>
              <a:spcAft>
                <a:spcPts val="0"/>
              </a:spcAft>
              <a:buClr>
                <a:schemeClr val="dk1"/>
              </a:buClr>
              <a:buSzPts val="3311"/>
              <a:buNone/>
              <a:defRPr sz="3310"/>
            </a:lvl9pPr>
          </a:lstStyle>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Picture with Caption">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panose="020F0502020204030204"/>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0"/>
              </a:spcBef>
              <a:spcAft>
                <a:spcPts val="0"/>
              </a:spcAft>
              <a:buClr>
                <a:schemeClr val="dk1"/>
              </a:buClr>
              <a:buSzPts val="5297"/>
              <a:buNone/>
              <a:defRPr sz="5295"/>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5"/>
            </a:lvl3pPr>
            <a:lvl4pPr marL="1828800" lvl="3" indent="-228600" algn="l">
              <a:lnSpc>
                <a:spcPct val="90000"/>
              </a:lnSpc>
              <a:spcBef>
                <a:spcPts val="1655"/>
              </a:spcBef>
              <a:spcAft>
                <a:spcPts val="0"/>
              </a:spcAft>
              <a:buClr>
                <a:schemeClr val="dk1"/>
              </a:buClr>
              <a:buSzPts val="3311"/>
              <a:buNone/>
              <a:defRPr sz="3310"/>
            </a:lvl4pPr>
            <a:lvl5pPr marL="2286000" lvl="4" indent="-228600" algn="l">
              <a:lnSpc>
                <a:spcPct val="90000"/>
              </a:lnSpc>
              <a:spcBef>
                <a:spcPts val="1655"/>
              </a:spcBef>
              <a:spcAft>
                <a:spcPts val="0"/>
              </a:spcAft>
              <a:buClr>
                <a:schemeClr val="dk1"/>
              </a:buClr>
              <a:buSzPts val="3311"/>
              <a:buNone/>
              <a:defRPr sz="3310"/>
            </a:lvl5pPr>
            <a:lvl6pPr marL="2743200" lvl="5" indent="-228600" algn="l">
              <a:lnSpc>
                <a:spcPct val="90000"/>
              </a:lnSpc>
              <a:spcBef>
                <a:spcPts val="1655"/>
              </a:spcBef>
              <a:spcAft>
                <a:spcPts val="0"/>
              </a:spcAft>
              <a:buClr>
                <a:schemeClr val="dk1"/>
              </a:buClr>
              <a:buSzPts val="3311"/>
              <a:buNone/>
              <a:defRPr sz="3310"/>
            </a:lvl6pPr>
            <a:lvl7pPr marL="3200400" lvl="6" indent="-228600" algn="l">
              <a:lnSpc>
                <a:spcPct val="90000"/>
              </a:lnSpc>
              <a:spcBef>
                <a:spcPts val="1655"/>
              </a:spcBef>
              <a:spcAft>
                <a:spcPts val="0"/>
              </a:spcAft>
              <a:buClr>
                <a:schemeClr val="dk1"/>
              </a:buClr>
              <a:buSzPts val="3311"/>
              <a:buNone/>
              <a:defRPr sz="3310"/>
            </a:lvl7pPr>
            <a:lvl8pPr marL="3657600" lvl="7" indent="-228600" algn="l">
              <a:lnSpc>
                <a:spcPct val="90000"/>
              </a:lnSpc>
              <a:spcBef>
                <a:spcPts val="1655"/>
              </a:spcBef>
              <a:spcAft>
                <a:spcPts val="0"/>
              </a:spcAft>
              <a:buClr>
                <a:schemeClr val="dk1"/>
              </a:buClr>
              <a:buSzPts val="3311"/>
              <a:buNone/>
              <a:defRPr sz="3310"/>
            </a:lvl8pPr>
            <a:lvl9pPr marL="4114800" lvl="8" indent="-228600" algn="l">
              <a:lnSpc>
                <a:spcPct val="90000"/>
              </a:lnSpc>
              <a:spcBef>
                <a:spcPts val="1655"/>
              </a:spcBef>
              <a:spcAft>
                <a:spcPts val="0"/>
              </a:spcAft>
              <a:buClr>
                <a:schemeClr val="dk1"/>
              </a:buClr>
              <a:buSzPts val="3311"/>
              <a:buNone/>
              <a:defRPr sz="3310"/>
            </a:lvl9pPr>
          </a:lstStyle>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Title and Vertical Text">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0"/>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Vertical Title and Text">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0"/>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panose="020F0502020204030204"/>
              <a:buNone/>
              <a:defRPr sz="1457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245" algn="l" rtl="0">
              <a:lnSpc>
                <a:spcPct val="90000"/>
              </a:lnSpc>
              <a:spcBef>
                <a:spcPts val="3310"/>
              </a:spcBef>
              <a:spcAft>
                <a:spcPts val="0"/>
              </a:spcAft>
              <a:buClr>
                <a:schemeClr val="dk1"/>
              </a:buClr>
              <a:buSzPts val="9271"/>
              <a:buFont typeface="Arial" panose="020B0604020202020204"/>
              <a:buChar char="•"/>
              <a:defRPr sz="927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733425" algn="l" rtl="0">
              <a:lnSpc>
                <a:spcPct val="90000"/>
              </a:lnSpc>
              <a:spcBef>
                <a:spcPts val="1655"/>
              </a:spcBef>
              <a:spcAft>
                <a:spcPts val="0"/>
              </a:spcAft>
              <a:buClr>
                <a:schemeClr val="dk1"/>
              </a:buClr>
              <a:buSzPts val="7946"/>
              <a:buFont typeface="Arial" panose="020B0604020202020204"/>
              <a:buChar char="•"/>
              <a:defRPr sz="7945"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648970" algn="l" rtl="0">
              <a:lnSpc>
                <a:spcPct val="90000"/>
              </a:lnSpc>
              <a:spcBef>
                <a:spcPts val="1655"/>
              </a:spcBef>
              <a:spcAft>
                <a:spcPts val="0"/>
              </a:spcAft>
              <a:buClr>
                <a:schemeClr val="dk1"/>
              </a:buClr>
              <a:buSzPts val="6622"/>
              <a:buFont typeface="Arial" panose="020B0604020202020204"/>
              <a:buChar char="•"/>
              <a:defRPr sz="662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607060" algn="l" rtl="0">
              <a:lnSpc>
                <a:spcPct val="90000"/>
              </a:lnSpc>
              <a:spcBef>
                <a:spcPts val="1655"/>
              </a:spcBef>
              <a:spcAft>
                <a:spcPts val="0"/>
              </a:spcAft>
              <a:buClr>
                <a:schemeClr val="dk1"/>
              </a:buClr>
              <a:buSzPts val="5960"/>
              <a:buFont typeface="Arial" panose="020B0604020202020204"/>
              <a:buChar char="•"/>
              <a:defRPr sz="596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607060" algn="l" rtl="0">
              <a:lnSpc>
                <a:spcPct val="90000"/>
              </a:lnSpc>
              <a:spcBef>
                <a:spcPts val="1655"/>
              </a:spcBef>
              <a:spcAft>
                <a:spcPts val="0"/>
              </a:spcAft>
              <a:buClr>
                <a:schemeClr val="dk1"/>
              </a:buClr>
              <a:buSzPts val="5960"/>
              <a:buFont typeface="Arial" panose="020B0604020202020204"/>
              <a:buChar char="•"/>
              <a:defRPr sz="596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607060" algn="l" rtl="0">
              <a:lnSpc>
                <a:spcPct val="90000"/>
              </a:lnSpc>
              <a:spcBef>
                <a:spcPts val="1655"/>
              </a:spcBef>
              <a:spcAft>
                <a:spcPts val="0"/>
              </a:spcAft>
              <a:buClr>
                <a:schemeClr val="dk1"/>
              </a:buClr>
              <a:buSzPts val="5960"/>
              <a:buFont typeface="Arial" panose="020B0604020202020204"/>
              <a:buChar char="•"/>
              <a:defRPr sz="596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607060" algn="l" rtl="0">
              <a:lnSpc>
                <a:spcPct val="90000"/>
              </a:lnSpc>
              <a:spcBef>
                <a:spcPts val="1655"/>
              </a:spcBef>
              <a:spcAft>
                <a:spcPts val="0"/>
              </a:spcAft>
              <a:buClr>
                <a:schemeClr val="dk1"/>
              </a:buClr>
              <a:buSzPts val="5960"/>
              <a:buFont typeface="Arial" panose="020B0604020202020204"/>
              <a:buChar char="•"/>
              <a:defRPr sz="596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607060" algn="l" rtl="0">
              <a:lnSpc>
                <a:spcPct val="90000"/>
              </a:lnSpc>
              <a:spcBef>
                <a:spcPts val="1655"/>
              </a:spcBef>
              <a:spcAft>
                <a:spcPts val="0"/>
              </a:spcAft>
              <a:buClr>
                <a:schemeClr val="dk1"/>
              </a:buClr>
              <a:buSzPts val="5960"/>
              <a:buFont typeface="Arial" panose="020B0604020202020204"/>
              <a:buChar char="•"/>
              <a:defRPr sz="596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607060" algn="l" rtl="0">
              <a:lnSpc>
                <a:spcPct val="90000"/>
              </a:lnSpc>
              <a:spcBef>
                <a:spcPts val="1655"/>
              </a:spcBef>
              <a:spcAft>
                <a:spcPts val="0"/>
              </a:spcAft>
              <a:buClr>
                <a:schemeClr val="dk1"/>
              </a:buClr>
              <a:buSzPts val="5960"/>
              <a:buFont typeface="Arial" panose="020B0604020202020204"/>
              <a:buChar char="•"/>
              <a:defRPr sz="596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rtl="0">
              <a:spcBef>
                <a:spcPts val="0"/>
              </a:spcBef>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rtl="0">
              <a:spcBef>
                <a:spcPts val="0"/>
              </a:spcBef>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rtl="0">
              <a:spcBef>
                <a:spcPts val="0"/>
              </a:spcBef>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rtl="0">
              <a:spcBef>
                <a:spcPts val="0"/>
              </a:spcBef>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rtl="0">
              <a:spcBef>
                <a:spcPts val="0"/>
              </a:spcBef>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rtl="0">
              <a:spcBef>
                <a:spcPts val="0"/>
              </a:spcBef>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rtl="0">
              <a:spcBef>
                <a:spcPts val="0"/>
              </a:spcBef>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rtl="0">
              <a:spcBef>
                <a:spcPts val="0"/>
              </a:spcBef>
              <a:buNone/>
              <a:defRPr sz="3975"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GB"/>
            </a:fld>
            <a:endParaRPr lang="en-GB"/>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8" Type="http://schemas.openxmlformats.org/officeDocument/2006/relationships/notesSlide" Target="../notesSlides/notesSlide1.xml"/><Relationship Id="rId17" Type="http://schemas.openxmlformats.org/officeDocument/2006/relationships/slideLayout" Target="../slideLayouts/slideLayout1.xml"/><Relationship Id="rId16" Type="http://schemas.openxmlformats.org/officeDocument/2006/relationships/image" Target="../media/image15.png"/><Relationship Id="rId15" Type="http://schemas.openxmlformats.org/officeDocument/2006/relationships/tags" Target="../tags/tag1.xml"/><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90" name="Google Shape;90;p1"/>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panose="020F0502020204030204"/>
              <a:ea typeface="Calibri" panose="020F0502020204030204"/>
              <a:cs typeface="Calibri" panose="020F0502020204030204"/>
              <a:sym typeface="Calibri" panose="020F0502020204030204"/>
            </a:endParaRPr>
          </a:p>
        </p:txBody>
      </p:sp>
      <p:sp>
        <p:nvSpPr>
          <p:cNvPr id="91" name="Google Shape;91;p1"/>
          <p:cNvSpPr txBox="1"/>
          <p:nvPr/>
        </p:nvSpPr>
        <p:spPr>
          <a:xfrm>
            <a:off x="1824212" y="2848408"/>
            <a:ext cx="26695161"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8000" b="1" i="0" u="none" strike="noStrike" cap="none" dirty="0">
                <a:solidFill>
                  <a:schemeClr val="lt1"/>
                </a:solidFill>
                <a:latin typeface="Arial" panose="020B0604020202020204"/>
                <a:ea typeface="Arial" panose="020B0604020202020204"/>
                <a:cs typeface="Arial" panose="020B0604020202020204"/>
                <a:sym typeface="Arial" panose="020B0604020202020204"/>
              </a:rPr>
              <a:t> In-Silico </a:t>
            </a:r>
            <a:r>
              <a:rPr lang="en-GB" sz="8000" b="1" i="0" u="none" strike="noStrike" cap="none" dirty="0" err="1">
                <a:solidFill>
                  <a:schemeClr val="lt1"/>
                </a:solidFill>
                <a:latin typeface="Arial" panose="020B0604020202020204"/>
                <a:ea typeface="Arial" panose="020B0604020202020204"/>
                <a:cs typeface="Arial" panose="020B0604020202020204"/>
                <a:sym typeface="Arial" panose="020B0604020202020204"/>
              </a:rPr>
              <a:t>Modeling</a:t>
            </a:r>
            <a:r>
              <a:rPr lang="en-GB" sz="8000" b="1" i="0" u="none" strike="noStrike" cap="none" dirty="0">
                <a:solidFill>
                  <a:schemeClr val="lt1"/>
                </a:solidFill>
                <a:latin typeface="Arial" panose="020B0604020202020204"/>
                <a:ea typeface="Arial" panose="020B0604020202020204"/>
                <a:cs typeface="Arial" panose="020B0604020202020204"/>
                <a:sym typeface="Arial" panose="020B0604020202020204"/>
              </a:rPr>
              <a:t> of D29 Mycobacteriophage Protein Complexes Against Mycobacterium leprae</a:t>
            </a:r>
            <a:endParaRPr sz="8000" b="1" i="0" u="none" strike="noStrike" cap="none" dirty="0">
              <a:solidFill>
                <a:schemeClr val="dk1"/>
              </a:solidFill>
              <a:latin typeface="Arial" panose="020B0604020202020204"/>
              <a:ea typeface="Arial" panose="020B0604020202020204"/>
              <a:cs typeface="Arial" panose="020B0604020202020204"/>
              <a:sym typeface="Arial" panose="020B0604020202020204"/>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93" name="Google Shape;93;p1"/>
          <p:cNvSpPr txBox="1"/>
          <p:nvPr/>
        </p:nvSpPr>
        <p:spPr>
          <a:xfrm>
            <a:off x="1798366" y="11069724"/>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5">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endParaRPr sz="4525">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panose="020B0604020202020204"/>
                <a:ea typeface="Arial" panose="020B0604020202020204"/>
                <a:cs typeface="Arial" panose="020B0604020202020204"/>
                <a:sym typeface="Arial" panose="020B0604020202020204"/>
              </a:rPr>
              <a:t>Contact: </a:t>
            </a:r>
            <a:r>
              <a:rPr lang="en-GB" sz="3600" b="1" dirty="0">
                <a:solidFill>
                  <a:schemeClr val="lt1"/>
                </a:solidFill>
              </a:rPr>
              <a:t>lewis.mungoma@gmail.com</a:t>
            </a:r>
            <a:endParaRPr dirty="0"/>
          </a:p>
          <a:p>
            <a:pPr marL="0" marR="0" lvl="0" indent="0" algn="l" rtl="0">
              <a:spcBef>
                <a:spcPts val="0"/>
              </a:spcBef>
              <a:spcAft>
                <a:spcPts val="0"/>
              </a:spcAft>
              <a:buNone/>
            </a:pPr>
            <a:endParaRPr sz="3600" dirty="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95" name="Google Shape;95;p1"/>
          <p:cNvSpPr txBox="1"/>
          <p:nvPr/>
        </p:nvSpPr>
        <p:spPr>
          <a:xfrm>
            <a:off x="713105" y="6105525"/>
            <a:ext cx="28098750" cy="252984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altLang="en-GB" sz="5000" b="1" i="1">
                <a:solidFill>
                  <a:schemeClr val="dk1"/>
                </a:solidFill>
                <a:latin typeface="Calibri" panose="020F0502020204030204"/>
                <a:ea typeface="Calibri" panose="020F0502020204030204"/>
                <a:cs typeface="Calibri" panose="020F0502020204030204"/>
                <a:sym typeface="Calibri" panose="020F0502020204030204"/>
              </a:rPr>
              <a:t>Lewis Mungoma Ngalla</a:t>
            </a:r>
            <a:r>
              <a:rPr lang="en-US" altLang="en-GB" sz="5000" b="1" i="1" baseline="30000">
                <a:solidFill>
                  <a:schemeClr val="dk1"/>
                </a:solidFill>
                <a:latin typeface="Calibri" panose="020F0502020204030204"/>
                <a:ea typeface="Calibri" panose="020F0502020204030204"/>
                <a:cs typeface="Calibri" panose="020F0502020204030204"/>
                <a:sym typeface="Calibri" panose="020F0502020204030204"/>
              </a:rPr>
              <a:t>1 </a:t>
            </a:r>
            <a:r>
              <a:rPr lang="en-US" altLang="en-GB" sz="5000" b="1" i="1">
                <a:solidFill>
                  <a:schemeClr val="dk1"/>
                </a:solidFill>
                <a:latin typeface="Calibri" panose="020F0502020204030204"/>
                <a:ea typeface="Calibri" panose="020F0502020204030204"/>
                <a:cs typeface="Calibri" panose="020F0502020204030204"/>
                <a:sym typeface="Calibri" panose="020F0502020204030204"/>
              </a:rPr>
              <a:t>, Myles Mvera Fafali </a:t>
            </a:r>
            <a:r>
              <a:rPr lang="en-US" altLang="en-GB" sz="5000" b="1" i="1" baseline="30000">
                <a:solidFill>
                  <a:schemeClr val="dk1"/>
                </a:solidFill>
                <a:latin typeface="Calibri" panose="020F0502020204030204"/>
                <a:ea typeface="Calibri" panose="020F0502020204030204"/>
                <a:cs typeface="Calibri" panose="020F0502020204030204"/>
                <a:sym typeface="Calibri" panose="020F0502020204030204"/>
              </a:rPr>
              <a:t>2</a:t>
            </a:r>
            <a:r>
              <a:rPr lang="en-US" altLang="en-GB" sz="5000" b="1" i="1">
                <a:solidFill>
                  <a:schemeClr val="dk1"/>
                </a:solidFill>
                <a:latin typeface="Calibri" panose="020F0502020204030204"/>
                <a:ea typeface="Calibri" panose="020F0502020204030204"/>
                <a:cs typeface="Calibri" panose="020F0502020204030204"/>
                <a:sym typeface="Calibri" panose="020F0502020204030204"/>
              </a:rPr>
              <a:t>, Lywellyn Chahale Imbahale</a:t>
            </a:r>
            <a:r>
              <a:rPr lang="en-US" altLang="en-GB" sz="5000" b="1" i="1" baseline="30000">
                <a:solidFill>
                  <a:schemeClr val="dk1"/>
                </a:solidFill>
                <a:latin typeface="Calibri" panose="020F0502020204030204"/>
                <a:ea typeface="Calibri" panose="020F0502020204030204"/>
                <a:cs typeface="Calibri" panose="020F0502020204030204"/>
                <a:sym typeface="Calibri" panose="020F0502020204030204"/>
              </a:rPr>
              <a:t>2</a:t>
            </a:r>
            <a:r>
              <a:rPr lang="en-US" altLang="en-GB" sz="5000" b="1" i="1">
                <a:solidFill>
                  <a:schemeClr val="dk1"/>
                </a:solidFill>
                <a:latin typeface="Calibri" panose="020F0502020204030204"/>
                <a:ea typeface="Calibri" panose="020F0502020204030204"/>
                <a:cs typeface="Calibri" panose="020F0502020204030204"/>
                <a:sym typeface="Calibri" panose="020F0502020204030204"/>
              </a:rPr>
              <a:t> , Claire</a:t>
            </a:r>
            <a:endParaRPr lang="en-US" altLang="en-GB" sz="5000" b="1" i="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r>
              <a:rPr lang="en-US" altLang="en-GB" sz="5000" b="1" i="1">
                <a:solidFill>
                  <a:schemeClr val="dk1"/>
                </a:solidFill>
                <a:latin typeface="Calibri" panose="020F0502020204030204"/>
                <a:ea typeface="Calibri" panose="020F0502020204030204"/>
                <a:cs typeface="Calibri" panose="020F0502020204030204"/>
                <a:sym typeface="Calibri" panose="020F0502020204030204"/>
              </a:rPr>
              <a:t>Njoki </a:t>
            </a:r>
            <a:r>
              <a:rPr lang="en-US" altLang="en-GB" sz="5000" b="1" i="1" baseline="30000">
                <a:solidFill>
                  <a:schemeClr val="dk1"/>
                </a:solidFill>
                <a:latin typeface="Calibri" panose="020F0502020204030204"/>
                <a:ea typeface="Calibri" panose="020F0502020204030204"/>
                <a:cs typeface="Calibri" panose="020F0502020204030204"/>
                <a:sym typeface="Calibri" panose="020F0502020204030204"/>
              </a:rPr>
              <a:t>2</a:t>
            </a:r>
            <a:r>
              <a:rPr lang="en-US" altLang="en-GB" sz="5000" b="1" i="1">
                <a:solidFill>
                  <a:schemeClr val="dk1"/>
                </a:solidFill>
                <a:latin typeface="Calibri" panose="020F0502020204030204"/>
                <a:ea typeface="Calibri" panose="020F0502020204030204"/>
                <a:cs typeface="Calibri" panose="020F0502020204030204"/>
                <a:sym typeface="Calibri" panose="020F0502020204030204"/>
              </a:rPr>
              <a:t> , Ngalla Jillani</a:t>
            </a:r>
            <a:r>
              <a:rPr lang="en-US" altLang="en-GB" sz="5000" b="1" i="1" baseline="30000">
                <a:solidFill>
                  <a:schemeClr val="dk1"/>
                </a:solidFill>
                <a:latin typeface="Calibri" panose="020F0502020204030204"/>
                <a:ea typeface="Calibri" panose="020F0502020204030204"/>
                <a:cs typeface="Calibri" panose="020F0502020204030204"/>
                <a:sym typeface="Calibri" panose="020F0502020204030204"/>
              </a:rPr>
              <a:t>2, </a:t>
            </a:r>
            <a:r>
              <a:rPr lang="en-US" altLang="en-GB" sz="5000" b="1" i="1">
                <a:solidFill>
                  <a:schemeClr val="dk1"/>
                </a:solidFill>
                <a:latin typeface="Calibri" panose="020F0502020204030204"/>
                <a:ea typeface="Calibri" panose="020F0502020204030204"/>
                <a:cs typeface="Calibri" panose="020F0502020204030204"/>
                <a:sym typeface="Calibri" panose="020F0502020204030204"/>
              </a:rPr>
              <a:t>Stella Irungu</a:t>
            </a:r>
            <a:r>
              <a:rPr lang="en-US" altLang="en-GB" sz="5000" b="1" i="1" baseline="30000">
                <a:solidFill>
                  <a:schemeClr val="dk1"/>
                </a:solidFill>
                <a:latin typeface="Calibri" panose="020F0502020204030204"/>
                <a:ea typeface="Calibri" panose="020F0502020204030204"/>
                <a:cs typeface="Calibri" panose="020F0502020204030204"/>
                <a:sym typeface="Calibri" panose="020F0502020204030204"/>
              </a:rPr>
              <a:t>1</a:t>
            </a:r>
            <a:r>
              <a:rPr lang="en-US" altLang="en-GB" sz="5000" b="1" i="1">
                <a:solidFill>
                  <a:schemeClr val="dk1"/>
                </a:solidFill>
                <a:latin typeface="Calibri" panose="020F0502020204030204"/>
                <a:ea typeface="Calibri" panose="020F0502020204030204"/>
                <a:cs typeface="Calibri" panose="020F0502020204030204"/>
                <a:sym typeface="Calibri" panose="020F0502020204030204"/>
              </a:rPr>
              <a:t>, Gerald Githinji </a:t>
            </a:r>
            <a:r>
              <a:rPr lang="en-US" altLang="en-GB" sz="5000" b="1" i="1" baseline="30000">
                <a:solidFill>
                  <a:schemeClr val="dk1"/>
                </a:solidFill>
                <a:latin typeface="Calibri" panose="020F0502020204030204"/>
                <a:ea typeface="Calibri" panose="020F0502020204030204"/>
                <a:cs typeface="Calibri" panose="020F0502020204030204"/>
                <a:sym typeface="Calibri" panose="020F0502020204030204"/>
              </a:rPr>
              <a:t>3</a:t>
            </a:r>
            <a:r>
              <a:rPr lang="en-US" altLang="en-GB" sz="5000" b="1" i="1">
                <a:solidFill>
                  <a:schemeClr val="dk1"/>
                </a:solidFill>
                <a:latin typeface="Calibri" panose="020F0502020204030204"/>
                <a:ea typeface="Calibri" panose="020F0502020204030204"/>
                <a:cs typeface="Calibri" panose="020F0502020204030204"/>
                <a:sym typeface="Calibri" panose="020F0502020204030204"/>
              </a:rPr>
              <a:t>.</a:t>
            </a:r>
            <a:endParaRPr lang="en-US" altLang="en-GB" sz="5000" b="1" i="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ctr" rtl="0">
              <a:spcBef>
                <a:spcPts val="0"/>
              </a:spcBef>
              <a:spcAft>
                <a:spcPts val="0"/>
              </a:spcAft>
              <a:buNone/>
            </a:pPr>
            <a:r>
              <a:rPr lang="en-GB" sz="3200">
                <a:solidFill>
                  <a:srgbClr val="000000"/>
                </a:solidFill>
                <a:latin typeface="Arial" panose="020B0604020202020204"/>
                <a:ea typeface="Arial" panose="020B0604020202020204"/>
                <a:cs typeface="Arial" panose="020B0604020202020204"/>
                <a:sym typeface="Arial" panose="020B0604020202020204"/>
              </a:rPr>
              <a:t>1</a:t>
            </a:r>
            <a:r>
              <a:rPr lang="en-US" altLang="en-GB" sz="3200">
                <a:solidFill>
                  <a:srgbClr val="000000"/>
                </a:solidFill>
                <a:latin typeface="Arial" panose="020B0604020202020204"/>
                <a:ea typeface="Arial" panose="020B0604020202020204"/>
                <a:cs typeface="Arial" panose="020B0604020202020204"/>
                <a:sym typeface="Arial" panose="020B0604020202020204"/>
              </a:rPr>
              <a:t>.Division of Reproductive Health &amp; Biology, Kenya Institute of Primate Research, Nairobi. Kenya</a:t>
            </a:r>
            <a:r>
              <a:rPr lang="en-GB" sz="3200">
                <a:solidFill>
                  <a:srgbClr val="000000"/>
                </a:solidFill>
                <a:latin typeface="Arial" panose="020B0604020202020204"/>
                <a:ea typeface="Arial" panose="020B0604020202020204"/>
                <a:cs typeface="Arial" panose="020B0604020202020204"/>
                <a:sym typeface="Arial" panose="020B0604020202020204"/>
              </a:rPr>
              <a:t>. 2</a:t>
            </a:r>
            <a:r>
              <a:rPr lang="en-US" altLang="en-GB" sz="3200">
                <a:solidFill>
                  <a:srgbClr val="000000"/>
                </a:solidFill>
                <a:latin typeface="Arial" panose="020B0604020202020204"/>
                <a:ea typeface="Arial" panose="020B0604020202020204"/>
                <a:cs typeface="Arial" panose="020B0604020202020204"/>
                <a:sym typeface="Arial" panose="020B0604020202020204"/>
              </a:rPr>
              <a:t>.Division of Non-Communicable Diseases, Kenya Institute of Primate Research, Nairobi. Kenya. 3. Kenya National Public Health Institute, Nairobi, Kenya.</a:t>
            </a:r>
            <a:endParaRPr lang="en-US" altLang="en-GB" sz="3200">
              <a:solidFill>
                <a:srgbClr val="000000"/>
              </a:solidFill>
              <a:latin typeface="Arial" panose="020B0604020202020204"/>
              <a:ea typeface="Arial" panose="020B0604020202020204"/>
              <a:cs typeface="Arial" panose="020B0604020202020204"/>
              <a:sym typeface="Arial" panose="020B0604020202020204"/>
            </a:endParaRPr>
          </a:p>
        </p:txBody>
      </p:sp>
      <p:sp>
        <p:nvSpPr>
          <p:cNvPr id="96" name="Google Shape;96;p1"/>
          <p:cNvSpPr/>
          <p:nvPr/>
        </p:nvSpPr>
        <p:spPr>
          <a:xfrm>
            <a:off x="416560" y="8634730"/>
            <a:ext cx="29421455" cy="366014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GB" sz="4800" b="1" dirty="0">
                <a:solidFill>
                  <a:srgbClr val="36449C"/>
                </a:solidFill>
                <a:latin typeface="Arial" panose="020B0604020202020204"/>
                <a:ea typeface="Arial" panose="020B0604020202020204"/>
                <a:cs typeface="Arial" panose="020B0604020202020204"/>
                <a:sym typeface="Arial" panose="020B0604020202020204"/>
              </a:rPr>
              <a:t>BACKGROUND</a:t>
            </a:r>
            <a:endParaRPr dirty="0"/>
          </a:p>
          <a:p>
            <a:pPr marL="0" marR="0" lvl="0" indent="0" algn="just" rtl="0">
              <a:spcBef>
                <a:spcPts val="0"/>
              </a:spcBef>
              <a:spcAft>
                <a:spcPts val="0"/>
              </a:spcAft>
              <a:buNone/>
            </a:pPr>
            <a:r>
              <a:rPr lang="en-US" sz="3800" dirty="0">
                <a:solidFill>
                  <a:srgbClr val="000000"/>
                </a:solidFill>
                <a:latin typeface="Arial" panose="020B0604020202020204"/>
                <a:ea typeface="Arial" panose="020B0604020202020204"/>
                <a:cs typeface="Arial" panose="020B0604020202020204"/>
                <a:sym typeface="Arial" panose="020B0604020202020204"/>
              </a:rPr>
              <a:t>Mycobacteriophage D29, a lytic phage strain against Tuberculosis, has the ability to infect host bacterium and effectively kill them in the process. Its potential has been elucidated in the experimentation of susceptibility of testing against bacterial strains, particularly </a:t>
            </a:r>
            <a:r>
              <a:rPr lang="en-US" sz="3800" i="1" dirty="0">
                <a:solidFill>
                  <a:srgbClr val="000000"/>
                </a:solidFill>
                <a:latin typeface="Arial" panose="020B0604020202020204"/>
                <a:ea typeface="Arial" panose="020B0604020202020204"/>
                <a:cs typeface="Arial" panose="020B0604020202020204"/>
                <a:sym typeface="Arial" panose="020B0604020202020204"/>
              </a:rPr>
              <a:t>Mycobacterium smegmatis </a:t>
            </a:r>
            <a:r>
              <a:rPr lang="en-US" sz="3800" dirty="0">
                <a:solidFill>
                  <a:srgbClr val="000000"/>
                </a:solidFill>
                <a:latin typeface="Arial" panose="020B0604020202020204"/>
                <a:ea typeface="Arial" panose="020B0604020202020204"/>
                <a:cs typeface="Arial" panose="020B0604020202020204"/>
                <a:sym typeface="Arial" panose="020B0604020202020204"/>
              </a:rPr>
              <a:t>and </a:t>
            </a:r>
            <a:r>
              <a:rPr lang="en-US" sz="3800" i="1" dirty="0">
                <a:solidFill>
                  <a:srgbClr val="000000"/>
                </a:solidFill>
                <a:latin typeface="Arial" panose="020B0604020202020204"/>
                <a:ea typeface="Arial" panose="020B0604020202020204"/>
                <a:cs typeface="Arial" panose="020B0604020202020204"/>
                <a:sym typeface="Arial" panose="020B0604020202020204"/>
              </a:rPr>
              <a:t>Mycobacterium tuberculosis</a:t>
            </a:r>
            <a:r>
              <a:rPr lang="en-US" sz="3800" dirty="0">
                <a:solidFill>
                  <a:srgbClr val="000000"/>
                </a:solidFill>
                <a:latin typeface="Arial" panose="020B0604020202020204"/>
                <a:ea typeface="Arial" panose="020B0604020202020204"/>
                <a:cs typeface="Arial" panose="020B0604020202020204"/>
                <a:sym typeface="Arial" panose="020B0604020202020204"/>
              </a:rPr>
              <a:t>. However, D29 shows </a:t>
            </a:r>
            <a:r>
              <a:rPr lang="en-US" sz="3800" dirty="0" err="1">
                <a:solidFill>
                  <a:srgbClr val="000000"/>
                </a:solidFill>
                <a:latin typeface="Arial" panose="020B0604020202020204"/>
                <a:ea typeface="Arial" panose="020B0604020202020204"/>
                <a:cs typeface="Arial" panose="020B0604020202020204"/>
                <a:sym typeface="Arial" panose="020B0604020202020204"/>
              </a:rPr>
              <a:t>arbotive</a:t>
            </a:r>
            <a:r>
              <a:rPr lang="en-US" sz="3800" dirty="0">
                <a:solidFill>
                  <a:srgbClr val="000000"/>
                </a:solidFill>
                <a:latin typeface="Arial" panose="020B0604020202020204"/>
                <a:ea typeface="Arial" panose="020B0604020202020204"/>
                <a:cs typeface="Arial" panose="020B0604020202020204"/>
                <a:sym typeface="Arial" panose="020B0604020202020204"/>
              </a:rPr>
              <a:t> infectivity toward </a:t>
            </a:r>
            <a:r>
              <a:rPr lang="en-US" sz="3800" i="1" dirty="0">
                <a:solidFill>
                  <a:srgbClr val="000000"/>
                </a:solidFill>
                <a:latin typeface="Arial" panose="020B0604020202020204"/>
                <a:ea typeface="Arial" panose="020B0604020202020204"/>
                <a:cs typeface="Arial" panose="020B0604020202020204"/>
                <a:sym typeface="Arial" panose="020B0604020202020204"/>
              </a:rPr>
              <a:t>Mycobacterium leprae</a:t>
            </a:r>
            <a:r>
              <a:rPr lang="en-US" sz="3800" dirty="0">
                <a:solidFill>
                  <a:srgbClr val="000000"/>
                </a:solidFill>
                <a:latin typeface="Arial" panose="020B0604020202020204"/>
                <a:ea typeface="Arial" panose="020B0604020202020204"/>
                <a:cs typeface="Arial" panose="020B0604020202020204"/>
                <a:sym typeface="Arial" panose="020B0604020202020204"/>
              </a:rPr>
              <a:t>. While its antimicrobial action against </a:t>
            </a:r>
            <a:r>
              <a:rPr lang="en-US" sz="3800" i="1" dirty="0">
                <a:solidFill>
                  <a:srgbClr val="000000"/>
                </a:solidFill>
                <a:latin typeface="Arial" panose="020B0604020202020204"/>
                <a:ea typeface="Arial" panose="020B0604020202020204"/>
                <a:cs typeface="Arial" panose="020B0604020202020204"/>
                <a:sym typeface="Arial" panose="020B0604020202020204"/>
              </a:rPr>
              <a:t>Mycobacterium leprae </a:t>
            </a:r>
            <a:r>
              <a:rPr lang="en-US" sz="3800" dirty="0">
                <a:solidFill>
                  <a:srgbClr val="000000"/>
                </a:solidFill>
                <a:latin typeface="Arial" panose="020B0604020202020204"/>
                <a:ea typeface="Arial" panose="020B0604020202020204"/>
                <a:cs typeface="Arial" panose="020B0604020202020204"/>
                <a:sym typeface="Arial" panose="020B0604020202020204"/>
              </a:rPr>
              <a:t>results in abortive infection, use of phage derivatives from other studies have shown promising signs in elimination of bacterial strains.</a:t>
            </a:r>
            <a:endParaRPr dirty="0"/>
          </a:p>
        </p:txBody>
      </p:sp>
      <p:sp>
        <p:nvSpPr>
          <p:cNvPr id="97" name="Google Shape;97;p1"/>
          <p:cNvSpPr/>
          <p:nvPr/>
        </p:nvSpPr>
        <p:spPr>
          <a:xfrm>
            <a:off x="341630" y="12294870"/>
            <a:ext cx="29457650" cy="188468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GB" sz="4800" b="1" dirty="0">
                <a:solidFill>
                  <a:srgbClr val="36449C"/>
                </a:solidFill>
                <a:latin typeface="Arial" panose="020B0604020202020204"/>
                <a:ea typeface="Arial" panose="020B0604020202020204"/>
                <a:cs typeface="Arial" panose="020B0604020202020204"/>
                <a:sym typeface="Arial" panose="020B0604020202020204"/>
              </a:rPr>
              <a:t>OBJECTIVE:</a:t>
            </a:r>
            <a:r>
              <a:rPr lang="en-GB" sz="3700" dirty="0">
                <a:solidFill>
                  <a:srgbClr val="000000"/>
                </a:solidFill>
                <a:latin typeface="Arial" panose="020B0604020202020204"/>
                <a:ea typeface="Arial" panose="020B0604020202020204"/>
                <a:cs typeface="Arial" panose="020B0604020202020204"/>
                <a:sym typeface="Arial" panose="020B0604020202020204"/>
              </a:rPr>
              <a:t> </a:t>
            </a:r>
            <a:r>
              <a:rPr lang="en-US" sz="3800" dirty="0">
                <a:solidFill>
                  <a:srgbClr val="000000"/>
                </a:solidFill>
                <a:latin typeface="Arial" panose="020B0604020202020204"/>
                <a:ea typeface="Arial" panose="020B0604020202020204"/>
                <a:cs typeface="Arial" panose="020B0604020202020204"/>
                <a:sym typeface="Arial" panose="020B0604020202020204"/>
              </a:rPr>
              <a:t>To model and evaluate the structural stability and dynamic behavior of D29 lytic proteins, </a:t>
            </a:r>
            <a:r>
              <a:rPr lang="en-US" sz="3800" dirty="0" err="1">
                <a:solidFill>
                  <a:srgbClr val="000000"/>
                </a:solidFill>
                <a:latin typeface="Arial" panose="020B0604020202020204"/>
                <a:ea typeface="Arial" panose="020B0604020202020204"/>
                <a:cs typeface="Arial" panose="020B0604020202020204"/>
                <a:sym typeface="Arial" panose="020B0604020202020204"/>
              </a:rPr>
              <a:t>Holin</a:t>
            </a:r>
            <a:r>
              <a:rPr lang="en-US" sz="3800" dirty="0">
                <a:solidFill>
                  <a:srgbClr val="000000"/>
                </a:solidFill>
                <a:latin typeface="Arial" panose="020B0604020202020204"/>
                <a:ea typeface="Arial" panose="020B0604020202020204"/>
                <a:cs typeface="Arial" panose="020B0604020202020204"/>
                <a:sym typeface="Arial" panose="020B0604020202020204"/>
              </a:rPr>
              <a:t>, Endolysin A (</a:t>
            </a:r>
            <a:r>
              <a:rPr lang="en-US" sz="3800" dirty="0" err="1">
                <a:solidFill>
                  <a:srgbClr val="000000"/>
                </a:solidFill>
                <a:latin typeface="Arial" panose="020B0604020202020204"/>
                <a:ea typeface="Arial" panose="020B0604020202020204"/>
                <a:cs typeface="Arial" panose="020B0604020202020204"/>
                <a:sym typeface="Arial" panose="020B0604020202020204"/>
              </a:rPr>
              <a:t>LysA</a:t>
            </a:r>
            <a:r>
              <a:rPr lang="en-US" sz="3800" dirty="0">
                <a:solidFill>
                  <a:srgbClr val="000000"/>
                </a:solidFill>
                <a:latin typeface="Arial" panose="020B0604020202020204"/>
                <a:ea typeface="Arial" panose="020B0604020202020204"/>
                <a:cs typeface="Arial" panose="020B0604020202020204"/>
                <a:sym typeface="Arial" panose="020B0604020202020204"/>
              </a:rPr>
              <a:t>), and Endolysin B (</a:t>
            </a:r>
            <a:r>
              <a:rPr lang="en-US" sz="3800" dirty="0" err="1">
                <a:solidFill>
                  <a:srgbClr val="000000"/>
                </a:solidFill>
                <a:latin typeface="Arial" panose="020B0604020202020204"/>
                <a:ea typeface="Arial" panose="020B0604020202020204"/>
                <a:cs typeface="Arial" panose="020B0604020202020204"/>
                <a:sym typeface="Arial" panose="020B0604020202020204"/>
              </a:rPr>
              <a:t>LysB</a:t>
            </a:r>
            <a:r>
              <a:rPr lang="en-US" sz="3800" dirty="0">
                <a:solidFill>
                  <a:srgbClr val="000000"/>
                </a:solidFill>
                <a:latin typeface="Arial" panose="020B0604020202020204"/>
                <a:ea typeface="Arial" panose="020B0604020202020204"/>
                <a:cs typeface="Arial" panose="020B0604020202020204"/>
                <a:sym typeface="Arial" panose="020B0604020202020204"/>
              </a:rPr>
              <a:t>), when bound to</a:t>
            </a:r>
            <a:r>
              <a:rPr lang="en-US" sz="3800" i="1" dirty="0">
                <a:solidFill>
                  <a:srgbClr val="000000"/>
                </a:solidFill>
                <a:latin typeface="Arial" panose="020B0604020202020204"/>
                <a:ea typeface="Arial" panose="020B0604020202020204"/>
                <a:cs typeface="Arial" panose="020B0604020202020204"/>
                <a:sym typeface="Arial" panose="020B0604020202020204"/>
              </a:rPr>
              <a:t> M. leprae </a:t>
            </a:r>
            <a:r>
              <a:rPr lang="en-US" sz="3800" dirty="0">
                <a:solidFill>
                  <a:srgbClr val="000000"/>
                </a:solidFill>
                <a:latin typeface="Arial" panose="020B0604020202020204"/>
                <a:ea typeface="Arial" panose="020B0604020202020204"/>
                <a:cs typeface="Arial" panose="020B0604020202020204"/>
                <a:sym typeface="Arial" panose="020B0604020202020204"/>
              </a:rPr>
              <a:t>receptors </a:t>
            </a:r>
            <a:r>
              <a:rPr lang="en-US" sz="3800" dirty="0" err="1">
                <a:solidFill>
                  <a:srgbClr val="000000"/>
                </a:solidFill>
                <a:latin typeface="Arial" panose="020B0604020202020204"/>
                <a:ea typeface="Arial" panose="020B0604020202020204"/>
                <a:cs typeface="Arial" panose="020B0604020202020204"/>
                <a:sym typeface="Arial" panose="020B0604020202020204"/>
              </a:rPr>
              <a:t>MurD</a:t>
            </a:r>
            <a:r>
              <a:rPr lang="en-US" sz="3800" dirty="0">
                <a:solidFill>
                  <a:srgbClr val="000000"/>
                </a:solidFill>
                <a:latin typeface="Arial" panose="020B0604020202020204"/>
                <a:ea typeface="Arial" panose="020B0604020202020204"/>
                <a:cs typeface="Arial" panose="020B0604020202020204"/>
                <a:sym typeface="Arial" panose="020B0604020202020204"/>
              </a:rPr>
              <a:t> and </a:t>
            </a:r>
            <a:r>
              <a:rPr lang="en-US" sz="3800" dirty="0" err="1">
                <a:solidFill>
                  <a:srgbClr val="000000"/>
                </a:solidFill>
                <a:latin typeface="Arial" panose="020B0604020202020204"/>
                <a:ea typeface="Arial" panose="020B0604020202020204"/>
                <a:cs typeface="Arial" panose="020B0604020202020204"/>
                <a:sym typeface="Arial" panose="020B0604020202020204"/>
              </a:rPr>
              <a:t>MurE</a:t>
            </a:r>
            <a:r>
              <a:rPr lang="en-US" sz="3800" dirty="0">
                <a:solidFill>
                  <a:srgbClr val="000000"/>
                </a:solidFill>
                <a:latin typeface="Arial" panose="020B0604020202020204"/>
                <a:ea typeface="Arial" panose="020B0604020202020204"/>
                <a:cs typeface="Arial" panose="020B0604020202020204"/>
                <a:sym typeface="Arial" panose="020B0604020202020204"/>
              </a:rPr>
              <a:t>, with the objective of identifying stable and functionally relevant protein-protein interactions for use as adjunct therapeutics</a:t>
            </a:r>
            <a:r>
              <a:rPr lang="en-GB" sz="3700" dirty="0">
                <a:solidFill>
                  <a:schemeClr val="dk1"/>
                </a:solidFill>
                <a:latin typeface="Calibri" panose="020F0502020204030204"/>
                <a:ea typeface="Calibri" panose="020F0502020204030204"/>
                <a:cs typeface="Calibri" panose="020F0502020204030204"/>
                <a:sym typeface="Calibri" panose="020F0502020204030204"/>
              </a:rPr>
              <a:t>. </a:t>
            </a:r>
            <a:endParaRPr sz="3700"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98" name="Google Shape;98;p1"/>
          <p:cNvSpPr/>
          <p:nvPr/>
        </p:nvSpPr>
        <p:spPr>
          <a:xfrm>
            <a:off x="16060420" y="14179550"/>
            <a:ext cx="13738860" cy="506476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GB" sz="4800" b="1">
                <a:solidFill>
                  <a:srgbClr val="36449C"/>
                </a:solidFill>
                <a:latin typeface="Arial" panose="020B0604020202020204"/>
                <a:ea typeface="Arial" panose="020B0604020202020204"/>
                <a:cs typeface="Arial" panose="020B0604020202020204"/>
                <a:sym typeface="Arial" panose="020B0604020202020204"/>
              </a:rPr>
              <a:t>STUDY AREA:</a:t>
            </a:r>
            <a:r>
              <a:rPr lang="en-GB" sz="4800" b="1">
                <a:solidFill>
                  <a:schemeClr val="dk1"/>
                </a:solidFill>
                <a:latin typeface="Arial" panose="020B0604020202020204"/>
                <a:ea typeface="Arial" panose="020B0604020202020204"/>
                <a:cs typeface="Arial" panose="020B0604020202020204"/>
                <a:sym typeface="Arial" panose="020B0604020202020204"/>
              </a:rPr>
              <a:t> </a:t>
            </a:r>
            <a:r>
              <a:rPr lang="en-US" altLang="en-GB" sz="4400" b="1">
                <a:solidFill>
                  <a:schemeClr val="dk1"/>
                </a:solidFill>
                <a:latin typeface="Arial" panose="020B0604020202020204"/>
                <a:ea typeface="Arial" panose="020B0604020202020204"/>
                <a:cs typeface="Arial" panose="020B0604020202020204"/>
                <a:sym typeface="Arial" panose="020B0604020202020204"/>
              </a:rPr>
              <a:t>Kilifi</a:t>
            </a:r>
            <a:r>
              <a:rPr lang="en-GB" sz="4800" b="1">
                <a:solidFill>
                  <a:schemeClr val="dk1"/>
                </a:solidFill>
                <a:latin typeface="Calibri" panose="020F0502020204030204"/>
                <a:ea typeface="Calibri" panose="020F0502020204030204"/>
                <a:cs typeface="Calibri" panose="020F0502020204030204"/>
                <a:sym typeface="Calibri" panose="020F0502020204030204"/>
              </a:rPr>
              <a:t>, Kenya</a:t>
            </a:r>
            <a:r>
              <a:rPr lang="en-US" altLang="en-GB" sz="4800" b="1">
                <a:solidFill>
                  <a:schemeClr val="dk1"/>
                </a:solidFill>
                <a:latin typeface="Calibri" panose="020F0502020204030204"/>
                <a:ea typeface="Calibri" panose="020F0502020204030204"/>
                <a:cs typeface="Calibri" panose="020F0502020204030204"/>
                <a:sym typeface="Calibri" panose="020F0502020204030204"/>
              </a:rPr>
              <a:t>; Alupe, Kenya</a:t>
            </a:r>
            <a:endParaRPr lang="en-US" altLang="en-GB" sz="4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en-US" altLang="en-GB" sz="4800" b="1">
                <a:solidFill>
                  <a:schemeClr val="dk1"/>
                </a:solidFill>
                <a:latin typeface="Calibri" panose="020F0502020204030204"/>
                <a:ea typeface="Calibri" panose="020F0502020204030204"/>
                <a:cs typeface="Calibri" panose="020F0502020204030204"/>
                <a:sym typeface="Calibri" panose="020F0502020204030204"/>
              </a:rPr>
              <a:t>                                                                         </a:t>
            </a:r>
            <a:r>
              <a:rPr lang="en-US" altLang="en-GB" sz="2600" b="1">
                <a:solidFill>
                  <a:schemeClr val="dk1"/>
                </a:solidFill>
                <a:latin typeface="Arial" panose="020B0604020202020204" pitchFamily="34" charset="0"/>
                <a:ea typeface="Calibri" panose="020F0502020204030204"/>
                <a:cs typeface="Arial" panose="020B0604020202020204" pitchFamily="34" charset="0"/>
                <a:sym typeface="Calibri" panose="020F0502020204030204"/>
              </a:rPr>
              <a:t>Kilifi serves as a site</a:t>
            </a:r>
            <a:endParaRPr lang="en-US" altLang="en-GB"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en-US" altLang="en-GB" sz="2800" b="1">
                <a:solidFill>
                  <a:schemeClr val="dk1"/>
                </a:solidFill>
                <a:latin typeface="Calibri" panose="020F0502020204030204"/>
                <a:ea typeface="Calibri" panose="020F0502020204030204"/>
                <a:cs typeface="Calibri" panose="020F0502020204030204"/>
                <a:sym typeface="Calibri" panose="020F0502020204030204"/>
              </a:rPr>
              <a:t>                                                                                                                            </a:t>
            </a:r>
            <a:r>
              <a:rPr lang="en-US" altLang="en-GB" sz="2600" b="1">
                <a:solidFill>
                  <a:schemeClr val="dk1"/>
                </a:solidFill>
                <a:latin typeface="Calibri" panose="020F0502020204030204"/>
                <a:ea typeface="Calibri" panose="020F0502020204030204"/>
                <a:cs typeface="Calibri" panose="020F0502020204030204"/>
                <a:sym typeface="Calibri" panose="020F0502020204030204"/>
              </a:rPr>
              <a:t> for Leprosy resurgence</a:t>
            </a:r>
            <a:endParaRPr lang="en-US" altLang="en-GB"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en-US" altLang="en-GB" sz="2800" b="1">
                <a:solidFill>
                  <a:schemeClr val="dk1"/>
                </a:solidFill>
                <a:latin typeface="Calibri" panose="020F0502020204030204"/>
                <a:ea typeface="Calibri" panose="020F0502020204030204"/>
                <a:cs typeface="Calibri" panose="020F0502020204030204"/>
                <a:sym typeface="Calibri" panose="020F0502020204030204"/>
              </a:rPr>
              <a:t>                                                                                                                             in Kenya, consistently</a:t>
            </a:r>
            <a:endParaRPr lang="en-US" altLang="en-GB"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en-US" altLang="en-GB" sz="2800" b="1">
                <a:solidFill>
                  <a:schemeClr val="dk1"/>
                </a:solidFill>
                <a:latin typeface="Calibri" panose="020F0502020204030204"/>
                <a:ea typeface="Calibri" panose="020F0502020204030204"/>
                <a:cs typeface="Calibri" panose="020F0502020204030204"/>
                <a:sym typeface="Calibri" panose="020F0502020204030204"/>
              </a:rPr>
              <a:t>                                                                                                                             recording the highest</a:t>
            </a:r>
            <a:endParaRPr lang="en-US" altLang="en-GB"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en-US" altLang="en-GB" sz="2800" b="1">
                <a:solidFill>
                  <a:schemeClr val="dk1"/>
                </a:solidFill>
                <a:latin typeface="Calibri" panose="020F0502020204030204"/>
                <a:ea typeface="Calibri" panose="020F0502020204030204"/>
                <a:cs typeface="Calibri" panose="020F0502020204030204"/>
                <a:sym typeface="Calibri" panose="020F0502020204030204"/>
              </a:rPr>
              <a:t>                                                                                                                             prevalence. Alupe acts</a:t>
            </a:r>
            <a:endParaRPr lang="en-US" altLang="en-GB"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en-US" altLang="en-GB" sz="2800" b="1">
                <a:solidFill>
                  <a:schemeClr val="dk1"/>
                </a:solidFill>
                <a:latin typeface="Calibri" panose="020F0502020204030204"/>
                <a:ea typeface="Calibri" panose="020F0502020204030204"/>
                <a:cs typeface="Calibri" panose="020F0502020204030204"/>
                <a:sym typeface="Calibri" panose="020F0502020204030204"/>
              </a:rPr>
              <a:t>                                                                                                                             as the specialised </a:t>
            </a:r>
            <a:endParaRPr lang="en-US" altLang="en-GB"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en-US" altLang="en-GB" sz="2800" b="1">
                <a:solidFill>
                  <a:schemeClr val="dk1"/>
                </a:solidFill>
                <a:latin typeface="Calibri" panose="020F0502020204030204"/>
                <a:ea typeface="Calibri" panose="020F0502020204030204"/>
                <a:cs typeface="Calibri" panose="020F0502020204030204"/>
                <a:sym typeface="Calibri" panose="020F0502020204030204"/>
              </a:rPr>
              <a:t>                                                                                                                             referral center for </a:t>
            </a:r>
            <a:endParaRPr lang="en-US" altLang="en-GB"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en-US" altLang="en-GB" sz="2800" b="1">
                <a:solidFill>
                  <a:schemeClr val="dk1"/>
                </a:solidFill>
                <a:latin typeface="Calibri" panose="020F0502020204030204"/>
                <a:ea typeface="Calibri" panose="020F0502020204030204"/>
                <a:cs typeface="Calibri" panose="020F0502020204030204"/>
                <a:sym typeface="Calibri" panose="020F0502020204030204"/>
              </a:rPr>
              <a:t>                                                                                                                             managing patients in </a:t>
            </a:r>
            <a:endParaRPr lang="en-US" altLang="en-GB" sz="2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en-US" altLang="en-GB" sz="2800" b="1">
                <a:solidFill>
                  <a:schemeClr val="dk1"/>
                </a:solidFill>
                <a:latin typeface="Calibri" panose="020F0502020204030204"/>
                <a:ea typeface="Calibri" panose="020F0502020204030204"/>
                <a:cs typeface="Calibri" panose="020F0502020204030204"/>
                <a:sym typeface="Calibri" panose="020F0502020204030204"/>
              </a:rPr>
              <a:t>                                                                                                                             Kenya.</a:t>
            </a:r>
            <a:endParaRPr lang="en-US" altLang="en-GB" sz="4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endParaRPr lang="en-US" altLang="en-GB" sz="4800"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endParaRPr lang="en-US" altLang="en-GB" sz="24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1" name="Google Shape;101;p1"/>
          <p:cNvSpPr/>
          <p:nvPr/>
        </p:nvSpPr>
        <p:spPr>
          <a:xfrm>
            <a:off x="282575" y="24432895"/>
            <a:ext cx="12465050" cy="90678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GB" sz="4800" b="1">
                <a:solidFill>
                  <a:srgbClr val="36449C"/>
                </a:solidFill>
                <a:latin typeface="Arial" panose="020B0604020202020204"/>
                <a:ea typeface="Arial" panose="020B0604020202020204"/>
                <a:cs typeface="Arial" panose="020B0604020202020204"/>
                <a:sym typeface="Arial" panose="020B0604020202020204"/>
              </a:rPr>
              <a:t>RESULTS</a:t>
            </a:r>
            <a:endParaRPr lang="en-GB" sz="4800" b="1">
              <a:solidFill>
                <a:srgbClr val="36449C"/>
              </a:solidFill>
              <a:latin typeface="Arial" panose="020B0604020202020204"/>
              <a:ea typeface="Arial" panose="020B0604020202020204"/>
              <a:cs typeface="Arial" panose="020B0604020202020204"/>
              <a:sym typeface="Arial" panose="020B0604020202020204"/>
            </a:endParaRPr>
          </a:p>
        </p:txBody>
      </p:sp>
      <p:sp>
        <p:nvSpPr>
          <p:cNvPr id="102" name="Google Shape;102;p1"/>
          <p:cNvSpPr/>
          <p:nvPr/>
        </p:nvSpPr>
        <p:spPr>
          <a:xfrm>
            <a:off x="408940" y="14180185"/>
            <a:ext cx="14984730" cy="780669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GB" sz="4800" b="1">
                <a:solidFill>
                  <a:srgbClr val="36449C"/>
                </a:solidFill>
                <a:latin typeface="Arial" panose="020B0604020202020204"/>
                <a:ea typeface="Arial" panose="020B0604020202020204"/>
                <a:cs typeface="Arial" panose="020B0604020202020204"/>
                <a:sym typeface="Arial" panose="020B0604020202020204"/>
              </a:rPr>
              <a:t>METHODOLOGY:</a:t>
            </a:r>
            <a:r>
              <a:rPr lang="en-GB" sz="3800">
                <a:solidFill>
                  <a:srgbClr val="1F3864"/>
                </a:solidFill>
                <a:latin typeface="Arial" panose="020B0604020202020204"/>
                <a:ea typeface="Arial" panose="020B0604020202020204"/>
                <a:cs typeface="Arial" panose="020B0604020202020204"/>
                <a:sym typeface="Arial" panose="020B0604020202020204"/>
              </a:rPr>
              <a:t> </a:t>
            </a:r>
            <a:r>
              <a:rPr lang="en-US" altLang="en-GB" sz="3800" b="1">
                <a:solidFill>
                  <a:srgbClr val="1F3864"/>
                </a:solidFill>
                <a:latin typeface="Arial" panose="020B0604020202020204"/>
                <a:ea typeface="Arial" panose="020B0604020202020204"/>
                <a:cs typeface="Arial" panose="020B0604020202020204"/>
                <a:sym typeface="Arial" panose="020B0604020202020204"/>
              </a:rPr>
              <a:t>Structural Analysis and Interraction Modelling</a:t>
            </a:r>
            <a:endParaRPr lang="en-GB" sz="3800" b="1">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altLang="en-GB" sz="3800" b="1">
                <a:solidFill>
                  <a:srgbClr val="000000"/>
                </a:solidFill>
                <a:latin typeface="Arial" panose="020B0604020202020204"/>
                <a:ea typeface="Arial" panose="020B0604020202020204"/>
                <a:cs typeface="Arial" panose="020B0604020202020204"/>
                <a:sym typeface="Arial" panose="020B0604020202020204"/>
              </a:rPr>
              <a:t>Target Identification &amp; Modeling</a:t>
            </a:r>
            <a:r>
              <a:rPr lang="en-US" altLang="en-GB" sz="3800">
                <a:solidFill>
                  <a:srgbClr val="000000"/>
                </a:solidFill>
                <a:latin typeface="Arial" panose="020B0604020202020204"/>
                <a:ea typeface="Arial" panose="020B0604020202020204"/>
                <a:cs typeface="Arial" panose="020B0604020202020204"/>
                <a:sym typeface="Arial" panose="020B0604020202020204"/>
              </a:rPr>
              <a:t>: Sequences for Mycobacteriophage D29 (Endolysin A/B, Holin) and M. leprae (Mur D/E) retrieved from UniProt/NCBI; 3D models generated via Swiss Model and validated against RCSB PDB standards.</a:t>
            </a:r>
            <a:endParaRPr lang="en-US" altLang="en-GB" sz="3800">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altLang="en-GB" sz="3800" b="1">
                <a:solidFill>
                  <a:srgbClr val="000000"/>
                </a:solidFill>
                <a:latin typeface="Arial" panose="020B0604020202020204"/>
                <a:ea typeface="Arial" panose="020B0604020202020204"/>
                <a:cs typeface="Arial" panose="020B0604020202020204"/>
                <a:sym typeface="Arial" panose="020B0604020202020204"/>
              </a:rPr>
              <a:t>Protein-Protein Docking</a:t>
            </a:r>
            <a:r>
              <a:rPr lang="en-US" altLang="en-GB" sz="3800">
                <a:solidFill>
                  <a:srgbClr val="000000"/>
                </a:solidFill>
                <a:latin typeface="Arial" panose="020B0604020202020204"/>
                <a:ea typeface="Arial" panose="020B0604020202020204"/>
                <a:cs typeface="Arial" panose="020B0604020202020204"/>
                <a:sym typeface="Arial" panose="020B0604020202020204"/>
              </a:rPr>
              <a:t>: Complexes modeled using HDOCK, with reliability established at a confidence threshold of &gt;0.7.</a:t>
            </a:r>
            <a:endParaRPr lang="en-US" altLang="en-GB" sz="3800">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altLang="en-GB" sz="3800" b="1">
                <a:solidFill>
                  <a:srgbClr val="000000"/>
                </a:solidFill>
                <a:latin typeface="Arial" panose="020B0604020202020204"/>
                <a:ea typeface="Arial" panose="020B0604020202020204"/>
                <a:cs typeface="Arial" panose="020B0604020202020204"/>
                <a:sym typeface="Arial" panose="020B0604020202020204"/>
              </a:rPr>
              <a:t>MD Simulation</a:t>
            </a:r>
            <a:r>
              <a:rPr lang="en-US" altLang="en-GB" sz="3800">
                <a:solidFill>
                  <a:srgbClr val="000000"/>
                </a:solidFill>
                <a:latin typeface="Arial" panose="020B0604020202020204"/>
                <a:ea typeface="Arial" panose="020B0604020202020204"/>
                <a:cs typeface="Arial" panose="020B0604020202020204"/>
                <a:sym typeface="Arial" panose="020B0604020202020204"/>
              </a:rPr>
              <a:t>: 100+ ns simulations conducted using Desmond (Maestro) under NPT conditions to sample conformational changes.</a:t>
            </a:r>
            <a:endParaRPr lang="en-US" altLang="en-GB" sz="3800">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altLang="en-GB" sz="3800" b="1">
                <a:solidFill>
                  <a:srgbClr val="000000"/>
                </a:solidFill>
                <a:latin typeface="Arial" panose="020B0604020202020204"/>
                <a:ea typeface="Arial" panose="020B0604020202020204"/>
                <a:cs typeface="Arial" panose="020B0604020202020204"/>
                <a:sym typeface="Arial" panose="020B0604020202020204"/>
              </a:rPr>
              <a:t>Trajectory Analysis</a:t>
            </a:r>
            <a:r>
              <a:rPr lang="en-US" altLang="en-GB" sz="3800">
                <a:solidFill>
                  <a:srgbClr val="000000"/>
                </a:solidFill>
                <a:latin typeface="Arial" panose="020B0604020202020204"/>
                <a:ea typeface="Arial" panose="020B0604020202020204"/>
                <a:cs typeface="Arial" panose="020B0604020202020204"/>
                <a:sym typeface="Arial" panose="020B0604020202020204"/>
              </a:rPr>
              <a:t>: Structural dissimilarities quantified via Pairwise RMSD and visualized through Multidimensional Scaling (MDS) to map the conformational landscape</a:t>
            </a:r>
            <a:endParaRPr lang="en-US" altLang="en-GB" sz="3800">
              <a:solidFill>
                <a:srgbClr val="000000"/>
              </a:solidFill>
              <a:latin typeface="Arial" panose="020B0604020202020204"/>
              <a:ea typeface="Arial" panose="020B0604020202020204"/>
              <a:cs typeface="Arial" panose="020B0604020202020204"/>
              <a:sym typeface="Arial" panose="020B0604020202020204"/>
            </a:endParaRPr>
          </a:p>
        </p:txBody>
      </p:sp>
      <p:sp>
        <p:nvSpPr>
          <p:cNvPr id="103" name="Google Shape;103;p1"/>
          <p:cNvSpPr/>
          <p:nvPr/>
        </p:nvSpPr>
        <p:spPr>
          <a:xfrm>
            <a:off x="243840" y="26824940"/>
            <a:ext cx="15022830" cy="124066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altLang="en-GB" sz="3200">
                <a:solidFill>
                  <a:schemeClr val="dk1"/>
                </a:solidFill>
                <a:latin typeface="Arial" panose="020B0604020202020204"/>
                <a:ea typeface="Arial" panose="020B0604020202020204"/>
                <a:cs typeface="Arial" panose="020B0604020202020204"/>
                <a:sym typeface="Arial" panose="020B0604020202020204"/>
              </a:rPr>
              <a:t>a) LysA/MurD                                             b) Holin/MurE</a:t>
            </a:r>
            <a:endParaRPr lang="en-GB"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c) LysA/MurE                                              d) LysB/MurD</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e)LysB/MurE</a:t>
            </a: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lang="en-US" sz="32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3200">
                <a:solidFill>
                  <a:schemeClr val="dk1"/>
                </a:solidFill>
                <a:latin typeface="Arial" panose="020B0604020202020204"/>
                <a:ea typeface="Arial" panose="020B0604020202020204"/>
                <a:cs typeface="Arial" panose="020B0604020202020204"/>
                <a:sym typeface="Arial" panose="020B0604020202020204"/>
              </a:rPr>
              <a:t>Total SSE% across different complexes</a:t>
            </a:r>
            <a:endParaRPr lang="en-US" sz="3200">
              <a:solidFill>
                <a:schemeClr val="dk1"/>
              </a:solidFill>
              <a:latin typeface="Arial" panose="020B0604020202020204"/>
              <a:ea typeface="Arial" panose="020B0604020202020204"/>
              <a:cs typeface="Arial" panose="020B0604020202020204"/>
              <a:sym typeface="Arial" panose="020B0604020202020204"/>
            </a:endParaRPr>
          </a:p>
        </p:txBody>
      </p:sp>
      <p:sp>
        <p:nvSpPr>
          <p:cNvPr id="105" name="Google Shape;105;p1"/>
          <p:cNvSpPr/>
          <p:nvPr/>
        </p:nvSpPr>
        <p:spPr>
          <a:xfrm>
            <a:off x="243840" y="22219285"/>
            <a:ext cx="30010100" cy="19005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4800" b="1" dirty="0">
                <a:solidFill>
                  <a:srgbClr val="36449C"/>
                </a:solidFill>
                <a:latin typeface="Arial" panose="020B0604020202020204"/>
                <a:ea typeface="Arial" panose="020B0604020202020204"/>
                <a:cs typeface="Arial" panose="020B0604020202020204"/>
                <a:sym typeface="Arial" panose="020B0604020202020204"/>
              </a:rPr>
              <a:t>STATISTICAL ANALYSIS:</a:t>
            </a:r>
            <a:r>
              <a:rPr lang="en-GB" sz="4800" b="1" dirty="0">
                <a:solidFill>
                  <a:srgbClr val="1F3864"/>
                </a:solidFill>
                <a:latin typeface="Arial" panose="020B0604020202020204"/>
                <a:ea typeface="Arial" panose="020B0604020202020204"/>
                <a:cs typeface="Arial" panose="020B0604020202020204"/>
                <a:sym typeface="Arial" panose="020B0604020202020204"/>
              </a:rPr>
              <a:t> </a:t>
            </a:r>
            <a:r>
              <a:rPr lang="en-US" altLang="en-GB" sz="3800" dirty="0">
                <a:solidFill>
                  <a:schemeClr val="dk1"/>
                </a:solidFill>
                <a:latin typeface="Arial" panose="020B0604020202020204"/>
                <a:ea typeface="Arial" panose="020B0604020202020204"/>
                <a:cs typeface="Arial" panose="020B0604020202020204"/>
                <a:sym typeface="Arial" panose="020B0604020202020204"/>
              </a:rPr>
              <a:t>The resulting MDS projection was plotted and inspected for clusters of conformations. Extreme points along each MDS axis were identified and their corresponding 3D structures were visualized in Maestro to correlate the abstract dimensions with specific biological motion.</a:t>
            </a:r>
            <a:endParaRPr lang="en-US" altLang="en-GB" sz="3800" dirty="0">
              <a:solidFill>
                <a:schemeClr val="dk1"/>
              </a:solidFill>
              <a:latin typeface="Arial" panose="020B0604020202020204"/>
              <a:ea typeface="Arial" panose="020B0604020202020204"/>
              <a:cs typeface="Arial" panose="020B0604020202020204"/>
              <a:sym typeface="Arial" panose="020B0604020202020204"/>
            </a:endParaRPr>
          </a:p>
        </p:txBody>
      </p:sp>
      <p:sp>
        <p:nvSpPr>
          <p:cNvPr id="106" name="Google Shape;106;p1"/>
          <p:cNvSpPr/>
          <p:nvPr/>
        </p:nvSpPr>
        <p:spPr>
          <a:xfrm>
            <a:off x="243840" y="25071070"/>
            <a:ext cx="15022195" cy="121983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altLang="en-GB" sz="4800" b="1" i="1">
                <a:solidFill>
                  <a:schemeClr val="accent6"/>
                </a:solidFill>
                <a:latin typeface="Arial" panose="020B0604020202020204"/>
                <a:ea typeface="Arial" panose="020B0604020202020204"/>
                <a:cs typeface="Arial" panose="020B0604020202020204"/>
                <a:sym typeface="Arial" panose="020B0604020202020204"/>
              </a:rPr>
              <a:t>RMSD, RMSF and Total SSE% values across protein complexes </a:t>
            </a:r>
            <a:endParaRPr lang="en-US" altLang="en-GB" sz="4800" b="1" i="1">
              <a:solidFill>
                <a:schemeClr val="accent6"/>
              </a:solidFill>
              <a:latin typeface="Arial" panose="020B0604020202020204"/>
              <a:ea typeface="Arial" panose="020B0604020202020204"/>
              <a:cs typeface="Arial" panose="020B0604020202020204"/>
              <a:sym typeface="Arial" panose="020B0604020202020204"/>
            </a:endParaRPr>
          </a:p>
        </p:txBody>
      </p:sp>
      <p:sp>
        <p:nvSpPr>
          <p:cNvPr id="107" name="Google Shape;107;p1"/>
          <p:cNvSpPr/>
          <p:nvPr/>
        </p:nvSpPr>
        <p:spPr>
          <a:xfrm>
            <a:off x="16098520" y="24566880"/>
            <a:ext cx="12652375" cy="98806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GB" sz="4800" b="1" dirty="0">
                <a:solidFill>
                  <a:srgbClr val="36449C"/>
                </a:solidFill>
                <a:latin typeface="Arial" panose="020B0604020202020204"/>
                <a:ea typeface="Arial" panose="020B0604020202020204"/>
                <a:cs typeface="Arial" panose="020B0604020202020204"/>
                <a:sym typeface="Arial" panose="020B0604020202020204"/>
              </a:rPr>
              <a:t> DISCUSSION</a:t>
            </a:r>
            <a:endParaRPr dirty="0"/>
          </a:p>
        </p:txBody>
      </p:sp>
      <p:sp>
        <p:nvSpPr>
          <p:cNvPr id="108" name="Google Shape;108;p1"/>
          <p:cNvSpPr/>
          <p:nvPr/>
        </p:nvSpPr>
        <p:spPr>
          <a:xfrm>
            <a:off x="16099155" y="25339675"/>
            <a:ext cx="13909040" cy="6909435"/>
          </a:xfrm>
          <a:prstGeom prst="rect">
            <a:avLst/>
          </a:prstGeom>
          <a:noFill/>
          <a:ln>
            <a:noFill/>
          </a:ln>
        </p:spPr>
        <p:txBody>
          <a:bodyPr spcFirstLastPara="1" wrap="square" lIns="91425" tIns="45700" rIns="91425" bIns="45700" anchor="t" anchorCtr="0">
            <a:noAutofit/>
          </a:bodyPr>
          <a:lstStyle/>
          <a:p>
            <a:pPr marL="685800" marR="0" lvl="0" indent="-685800" algn="l" rtl="0">
              <a:spcBef>
                <a:spcPts val="0"/>
              </a:spcBef>
              <a:spcAft>
                <a:spcPts val="0"/>
              </a:spcAft>
              <a:buClr>
                <a:srgbClr val="3E61FE"/>
              </a:buClr>
              <a:buSzPts val="3600"/>
              <a:buFont typeface="Noto Sans Symbols"/>
              <a:buChar char="❖"/>
            </a:pPr>
            <a:r>
              <a:rPr lang="en-US" altLang="en-GB" sz="3600">
                <a:solidFill>
                  <a:schemeClr val="dk1"/>
                </a:solidFill>
                <a:latin typeface="Arial" panose="020B0604020202020204"/>
                <a:ea typeface="Arial" panose="020B0604020202020204"/>
                <a:cs typeface="Arial" panose="020B0604020202020204"/>
                <a:sym typeface="Arial" panose="020B0604020202020204"/>
              </a:rPr>
              <a:t>RMSD analysis confirmed structural stability and equilibration across holin, LysA, and LysB complexes, where plateaus indicated reached conformational ensembles. Complementary RMSF profiles highlighted residue-level flexibility, identifying rigid core structures versus mobile loops and termini that drive dynamic responses to binding. Finally, SSE% comparisons revealed that LysB remains consistently stable (~44–48%) with both MurD and MurE. Conversely, LysA's stability is partner-dependent: it remains ordered with MurE (47.19%) but undergoes partial unfolding with MurD (22.59%). These results demonstrate that while LysB is robust, LysA’s integrity is highly sensitive to its specific binding environment.</a:t>
            </a:r>
            <a:endParaRPr lang="en-US" altLang="en-GB" sz="3600">
              <a:solidFill>
                <a:schemeClr val="dk1"/>
              </a:solidFill>
              <a:latin typeface="Arial" panose="020B0604020202020204"/>
              <a:ea typeface="Arial" panose="020B0604020202020204"/>
              <a:cs typeface="Arial" panose="020B0604020202020204"/>
              <a:sym typeface="Arial" panose="020B0604020202020204"/>
            </a:endParaRPr>
          </a:p>
          <a:p>
            <a:pPr marL="685800" marR="0" lvl="0" indent="-685800" algn="l" rtl="0">
              <a:spcBef>
                <a:spcPts val="0"/>
              </a:spcBef>
              <a:spcAft>
                <a:spcPts val="0"/>
              </a:spcAft>
              <a:buClr>
                <a:srgbClr val="3E61FE"/>
              </a:buClr>
              <a:buSzPts val="3600"/>
              <a:buFont typeface="Noto Sans Symbols"/>
              <a:buChar char="❖"/>
            </a:pPr>
            <a:endParaRPr lang="en-US" altLang="en-GB" sz="3600">
              <a:solidFill>
                <a:schemeClr val="dk1"/>
              </a:solidFill>
              <a:latin typeface="Arial" panose="020B0604020202020204"/>
              <a:ea typeface="Arial" panose="020B0604020202020204"/>
              <a:cs typeface="Arial" panose="020B0604020202020204"/>
              <a:sym typeface="Arial" panose="020B0604020202020204"/>
            </a:endParaRPr>
          </a:p>
          <a:p>
            <a:pPr marL="685800" marR="0" lvl="0" indent="-685800" algn="l" rtl="0">
              <a:spcBef>
                <a:spcPts val="0"/>
              </a:spcBef>
              <a:spcAft>
                <a:spcPts val="0"/>
              </a:spcAft>
              <a:buClr>
                <a:srgbClr val="3E61FE"/>
              </a:buClr>
              <a:buSzPts val="3600"/>
              <a:buFont typeface="Noto Sans Symbols"/>
              <a:buChar char="❖"/>
            </a:pPr>
            <a:endParaRPr lang="en-US" altLang="en-GB" sz="3600">
              <a:solidFill>
                <a:schemeClr val="dk1"/>
              </a:solidFill>
              <a:latin typeface="Arial" panose="020B0604020202020204"/>
              <a:ea typeface="Arial" panose="020B0604020202020204"/>
              <a:cs typeface="Arial" panose="020B0604020202020204"/>
              <a:sym typeface="Arial" panose="020B0604020202020204"/>
            </a:endParaRPr>
          </a:p>
          <a:p>
            <a:pPr marL="685800" marR="0" lvl="0" indent="-685800" algn="l" rtl="0">
              <a:spcBef>
                <a:spcPts val="0"/>
              </a:spcBef>
              <a:spcAft>
                <a:spcPts val="0"/>
              </a:spcAft>
              <a:buClr>
                <a:srgbClr val="3E61FE"/>
              </a:buClr>
              <a:buSzPts val="3600"/>
              <a:buFont typeface="Noto Sans Symbols"/>
              <a:buChar char="❖"/>
            </a:pPr>
            <a:endParaRPr lang="en-US" altLang="en-GB" sz="3600">
              <a:solidFill>
                <a:schemeClr val="dk1"/>
              </a:solidFill>
              <a:latin typeface="Arial" panose="020B0604020202020204"/>
              <a:ea typeface="Arial" panose="020B0604020202020204"/>
              <a:cs typeface="Arial" panose="020B0604020202020204"/>
              <a:sym typeface="Arial" panose="020B0604020202020204"/>
            </a:endParaRPr>
          </a:p>
          <a:p>
            <a:pPr marL="685800" marR="0" lvl="0" indent="-685800" algn="l" rtl="0">
              <a:spcBef>
                <a:spcPts val="0"/>
              </a:spcBef>
              <a:spcAft>
                <a:spcPts val="0"/>
              </a:spcAft>
              <a:buClr>
                <a:srgbClr val="3E61FE"/>
              </a:buClr>
              <a:buSzPts val="3600"/>
              <a:buFont typeface="Noto Sans Symbols"/>
              <a:buChar char="❖"/>
            </a:pPr>
            <a:endParaRPr lang="en-US" altLang="en-GB" sz="3600">
              <a:solidFill>
                <a:schemeClr val="dk1"/>
              </a:solidFill>
              <a:latin typeface="Arial" panose="020B0604020202020204"/>
              <a:ea typeface="Arial" panose="020B0604020202020204"/>
              <a:cs typeface="Arial" panose="020B0604020202020204"/>
              <a:sym typeface="Arial" panose="020B0604020202020204"/>
            </a:endParaRPr>
          </a:p>
          <a:p>
            <a:pPr marL="685800" marR="0" lvl="0" indent="-685800" algn="l" rtl="0">
              <a:spcBef>
                <a:spcPts val="0"/>
              </a:spcBef>
              <a:spcAft>
                <a:spcPts val="0"/>
              </a:spcAft>
              <a:buClr>
                <a:srgbClr val="3E61FE"/>
              </a:buClr>
              <a:buSzPts val="3600"/>
              <a:buFont typeface="Noto Sans Symbols"/>
              <a:buChar char="❖"/>
            </a:pPr>
            <a:endParaRPr lang="en-US" altLang="en-GB" sz="3600">
              <a:solidFill>
                <a:schemeClr val="dk1"/>
              </a:solidFill>
              <a:latin typeface="Arial" panose="020B0604020202020204"/>
              <a:ea typeface="Arial" panose="020B0604020202020204"/>
              <a:cs typeface="Arial" panose="020B0604020202020204"/>
              <a:sym typeface="Arial" panose="020B0604020202020204"/>
            </a:endParaRPr>
          </a:p>
          <a:p>
            <a:pPr marL="685800" marR="0" lvl="0" indent="-685800" algn="l" rtl="0">
              <a:spcBef>
                <a:spcPts val="0"/>
              </a:spcBef>
              <a:spcAft>
                <a:spcPts val="0"/>
              </a:spcAft>
              <a:buClr>
                <a:srgbClr val="3E61FE"/>
              </a:buClr>
              <a:buSzPts val="3600"/>
              <a:buFont typeface="Noto Sans Symbols"/>
              <a:buChar char="❖"/>
            </a:pPr>
            <a:endParaRPr lang="en-US" altLang="en-GB" sz="3600">
              <a:solidFill>
                <a:schemeClr val="dk1"/>
              </a:solidFill>
              <a:latin typeface="Arial" panose="020B0604020202020204"/>
              <a:ea typeface="Arial" panose="020B0604020202020204"/>
              <a:cs typeface="Arial" panose="020B0604020202020204"/>
              <a:sym typeface="Arial" panose="020B0604020202020204"/>
            </a:endParaRPr>
          </a:p>
          <a:p>
            <a:pPr marL="685800" marR="0" lvl="0" indent="-685800" algn="l" rtl="0">
              <a:spcBef>
                <a:spcPts val="0"/>
              </a:spcBef>
              <a:spcAft>
                <a:spcPts val="0"/>
              </a:spcAft>
              <a:buClr>
                <a:srgbClr val="3E61FE"/>
              </a:buClr>
              <a:buSzPts val="3600"/>
              <a:buFont typeface="Noto Sans Symbols"/>
              <a:buChar char="❖"/>
            </a:pPr>
            <a:endParaRPr lang="en-US" altLang="en-GB" sz="3600">
              <a:solidFill>
                <a:schemeClr val="dk1"/>
              </a:solidFill>
              <a:latin typeface="Arial" panose="020B0604020202020204"/>
              <a:ea typeface="Arial" panose="020B0604020202020204"/>
              <a:cs typeface="Arial" panose="020B0604020202020204"/>
              <a:sym typeface="Arial" panose="020B0604020202020204"/>
            </a:endParaRPr>
          </a:p>
        </p:txBody>
      </p:sp>
      <p:sp>
        <p:nvSpPr>
          <p:cNvPr id="109" name="Google Shape;109;p1"/>
          <p:cNvSpPr/>
          <p:nvPr/>
        </p:nvSpPr>
        <p:spPr>
          <a:xfrm>
            <a:off x="16099155" y="31955105"/>
            <a:ext cx="12712700" cy="77406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GB" sz="4800" b="1">
                <a:solidFill>
                  <a:srgbClr val="36449C"/>
                </a:solidFill>
                <a:latin typeface="Arial" panose="020B0604020202020204"/>
                <a:ea typeface="Arial" panose="020B0604020202020204"/>
                <a:cs typeface="Arial" panose="020B0604020202020204"/>
                <a:sym typeface="Arial" panose="020B0604020202020204"/>
              </a:rPr>
              <a:t> CONCLUSIONS</a:t>
            </a:r>
            <a:endParaRPr lang="en-GB" sz="4800" b="1">
              <a:solidFill>
                <a:srgbClr val="36449C"/>
              </a:solidFill>
              <a:latin typeface="Arial" panose="020B0604020202020204"/>
              <a:ea typeface="Arial" panose="020B0604020202020204"/>
              <a:cs typeface="Arial" panose="020B0604020202020204"/>
              <a:sym typeface="Arial" panose="020B0604020202020204"/>
            </a:endParaRPr>
          </a:p>
        </p:txBody>
      </p:sp>
      <p:sp>
        <p:nvSpPr>
          <p:cNvPr id="110" name="Google Shape;110;p1"/>
          <p:cNvSpPr/>
          <p:nvPr/>
        </p:nvSpPr>
        <p:spPr>
          <a:xfrm>
            <a:off x="16098520" y="32729805"/>
            <a:ext cx="13909675" cy="6684010"/>
          </a:xfrm>
          <a:prstGeom prst="rect">
            <a:avLst/>
          </a:prstGeom>
          <a:noFill/>
          <a:ln>
            <a:noFill/>
          </a:ln>
        </p:spPr>
        <p:txBody>
          <a:bodyPr spcFirstLastPara="1" wrap="square" lIns="91425" tIns="45700" rIns="91425" bIns="45700" anchor="t" anchorCtr="0">
            <a:noAutofit/>
          </a:bodyPr>
          <a:lstStyle/>
          <a:p>
            <a:pPr marL="685800" marR="0" lvl="0" indent="-685800" algn="l" rtl="0">
              <a:spcBef>
                <a:spcPts val="0"/>
              </a:spcBef>
              <a:spcAft>
                <a:spcPts val="0"/>
              </a:spcAft>
              <a:buClr>
                <a:srgbClr val="3E61FE"/>
              </a:buClr>
              <a:buSzPts val="3600"/>
              <a:buFont typeface="Noto Sans Symbols"/>
              <a:buChar char="❖"/>
            </a:pPr>
            <a:r>
              <a:rPr lang="en-US" altLang="en-GB" sz="3600">
                <a:solidFill>
                  <a:schemeClr val="dk1"/>
                </a:solidFill>
                <a:latin typeface="Arial" panose="020B0604020202020204"/>
                <a:ea typeface="Arial" panose="020B0604020202020204"/>
                <a:cs typeface="Arial" panose="020B0604020202020204"/>
                <a:sym typeface="Arial" panose="020B0604020202020204"/>
              </a:rPr>
              <a:t>This molecular dynamics study demonstrates that Holin, Endolysin A, and Endolysin B complexes with murD and murE maintain overall structural stability and reach equilibrium during simulations. While the core secondary structures remain rigid, the terminal and loop regions provide necessary flexibility, with specific binding partners influencing the dynamics of the proteins. Despite limitations in simulation length and scope, the findings provide valuable insights into the dynamic behavior of these lytic proteins. Ultimately, extending this work through longer trajectories and experimental validation will be essential for clarifying these interactions and advancing the development of novel phage-based or protein-based therapeutic strategies.</a:t>
            </a:r>
            <a:endParaRPr lang="en-US" altLang="en-GB" sz="3600">
              <a:solidFill>
                <a:schemeClr val="dk1"/>
              </a:solidFill>
              <a:latin typeface="Arial" panose="020B0604020202020204"/>
              <a:ea typeface="Arial" panose="020B0604020202020204"/>
              <a:cs typeface="Arial" panose="020B0604020202020204"/>
              <a:sym typeface="Arial" panose="020B0604020202020204"/>
            </a:endParaRPr>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1"/>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1000"/>
                </a:lnSpc>
                <a:spcBef>
                  <a:spcPts val="0"/>
                </a:spcBef>
                <a:spcAft>
                  <a:spcPts val="0"/>
                </a:spcAft>
                <a:buClr>
                  <a:schemeClr val="dk1"/>
                </a:buClr>
                <a:buSzPts val="2980"/>
                <a:buFont typeface="Calibri" panose="020F0502020204030204"/>
                <a:buNone/>
              </a:pPr>
              <a:endParaRPr sz="298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1000"/>
                </a:lnSpc>
                <a:spcBef>
                  <a:spcPts val="0"/>
                </a:spcBef>
                <a:spcAft>
                  <a:spcPts val="0"/>
                </a:spcAft>
                <a:buClr>
                  <a:schemeClr val="dk1"/>
                </a:buClr>
                <a:buSzPts val="2980"/>
                <a:buFont typeface="Calibri" panose="020F0502020204030204"/>
                <a:buNone/>
              </a:pPr>
              <a:endParaRPr sz="298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1000"/>
                </a:lnSpc>
                <a:spcBef>
                  <a:spcPts val="0"/>
                </a:spcBef>
                <a:spcAft>
                  <a:spcPts val="0"/>
                </a:spcAft>
                <a:buClr>
                  <a:schemeClr val="dk1"/>
                </a:buClr>
                <a:buSzPts val="2980"/>
                <a:buFont typeface="Calibri" panose="020F0502020204030204"/>
                <a:buNone/>
              </a:pPr>
              <a:endParaRPr sz="298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grpSp>
      <p:pic>
        <p:nvPicPr>
          <p:cNvPr id="129" name="Google Shape;129;p1"/>
          <p:cNvPicPr preferRelativeResize="0"/>
          <p:nvPr/>
        </p:nvPicPr>
        <p:blipFill>
          <a:blip r:embed="rId2"/>
          <a:stretch>
            <a:fillRect/>
          </a:stretch>
        </p:blipFill>
        <p:spPr>
          <a:xfrm>
            <a:off x="25793600" y="605923"/>
            <a:ext cx="3791369" cy="1323450"/>
          </a:xfrm>
          <a:prstGeom prst="rect">
            <a:avLst/>
          </a:prstGeom>
          <a:noFill/>
          <a:ln>
            <a:noFill/>
          </a:ln>
        </p:spPr>
      </p:pic>
      <p:pic>
        <p:nvPicPr>
          <p:cNvPr id="3" name="Picture 2"/>
          <p:cNvPicPr>
            <a:picLocks noChangeAspect="1"/>
          </p:cNvPicPr>
          <p:nvPr/>
        </p:nvPicPr>
        <p:blipFill>
          <a:blip r:embed="rId3"/>
          <a:stretch>
            <a:fillRect/>
          </a:stretch>
        </p:blipFill>
        <p:spPr>
          <a:xfrm>
            <a:off x="13832491" y="-44833"/>
            <a:ext cx="2442625" cy="2214647"/>
          </a:xfrm>
          <a:prstGeom prst="rect">
            <a:avLst/>
          </a:prstGeom>
        </p:spPr>
      </p:pic>
      <p:pic>
        <p:nvPicPr>
          <p:cNvPr id="5" name="Picture 4"/>
          <p:cNvPicPr>
            <a:picLocks noChangeAspect="1"/>
          </p:cNvPicPr>
          <p:nvPr/>
        </p:nvPicPr>
        <p:blipFill>
          <a:blip r:embed="rId4"/>
          <a:stretch>
            <a:fillRect/>
          </a:stretch>
        </p:blipFill>
        <p:spPr>
          <a:xfrm>
            <a:off x="24181090" y="40238998"/>
            <a:ext cx="5403879" cy="1835522"/>
          </a:xfrm>
          <a:prstGeom prst="rect">
            <a:avLst/>
          </a:prstGeom>
        </p:spPr>
      </p:pic>
      <p:pic>
        <p:nvPicPr>
          <p:cNvPr id="7" name="Picture 6"/>
          <p:cNvPicPr>
            <a:picLocks noChangeAspect="1"/>
          </p:cNvPicPr>
          <p:nvPr/>
        </p:nvPicPr>
        <p:blipFill>
          <a:blip r:embed="rId3"/>
          <a:stretch>
            <a:fillRect/>
          </a:stretch>
        </p:blipFill>
        <p:spPr>
          <a:xfrm>
            <a:off x="20360057" y="40161830"/>
            <a:ext cx="2699257" cy="2134635"/>
          </a:xfrm>
          <a:prstGeom prst="rect">
            <a:avLst/>
          </a:prstGeom>
        </p:spPr>
      </p:pic>
      <p:sp>
        <p:nvSpPr>
          <p:cNvPr id="8" name="TextBox 7"/>
          <p:cNvSpPr txBox="1"/>
          <p:nvPr/>
        </p:nvSpPr>
        <p:spPr>
          <a:xfrm>
            <a:off x="282437" y="40167404"/>
            <a:ext cx="9585108" cy="769441"/>
          </a:xfrm>
          <a:prstGeom prst="rect">
            <a:avLst/>
          </a:prstGeom>
          <a:noFill/>
        </p:spPr>
        <p:txBody>
          <a:bodyPr wrap="square" rtlCol="0">
            <a:spAutoFit/>
          </a:bodyPr>
          <a:lstStyle/>
          <a:p>
            <a:r>
              <a:rPr lang="en-US" sz="4400" b="1" dirty="0">
                <a:solidFill>
                  <a:schemeClr val="accent1">
                    <a:lumMod val="75000"/>
                  </a:schemeClr>
                </a:solidFill>
              </a:rPr>
              <a:t>ACKNOWLEDGEMENT</a:t>
            </a:r>
            <a:endParaRPr lang="en-US" sz="4400" b="1" dirty="0">
              <a:solidFill>
                <a:schemeClr val="accent1">
                  <a:lumMod val="75000"/>
                </a:schemeClr>
              </a:solidFill>
            </a:endParaRPr>
          </a:p>
        </p:txBody>
      </p:sp>
      <p:sp>
        <p:nvSpPr>
          <p:cNvPr id="9" name="TextBox 8"/>
          <p:cNvSpPr txBox="1"/>
          <p:nvPr/>
        </p:nvSpPr>
        <p:spPr>
          <a:xfrm>
            <a:off x="736805" y="40893105"/>
            <a:ext cx="9115508" cy="1384995"/>
          </a:xfrm>
          <a:prstGeom prst="rect">
            <a:avLst/>
          </a:prstGeom>
          <a:noFill/>
        </p:spPr>
        <p:txBody>
          <a:bodyPr wrap="square" rtlCol="0">
            <a:spAutoFit/>
          </a:bodyPr>
          <a:lstStyle/>
          <a:p>
            <a:pPr marL="342900" indent="-342900">
              <a:buAutoNum type="arabicPeriod"/>
            </a:pPr>
            <a:r>
              <a:rPr lang="en-US" sz="2800" dirty="0"/>
              <a:t>KENYA INSTITUTE OF PRIMATE RESEARCH</a:t>
            </a:r>
            <a:endParaRPr lang="en-US" sz="2800" dirty="0"/>
          </a:p>
          <a:p>
            <a:pPr marL="342900" indent="-342900">
              <a:buAutoNum type="arabicPeriod"/>
            </a:pPr>
            <a:r>
              <a:rPr lang="en-US" sz="2800" dirty="0"/>
              <a:t>KENYA NATIONAL PUB;LIC HEALTH INSTITUTE</a:t>
            </a:r>
            <a:endParaRPr lang="en-US" sz="2800" dirty="0"/>
          </a:p>
          <a:p>
            <a:pPr marL="342900" indent="-342900">
              <a:buAutoNum type="arabicPeriod"/>
            </a:pPr>
            <a:r>
              <a:rPr lang="en-US" sz="2800" dirty="0"/>
              <a:t>TECHNICAL UNIVERSITY OF KENYA</a:t>
            </a:r>
            <a:endParaRPr lang="en-US" sz="2800" dirty="0"/>
          </a:p>
        </p:txBody>
      </p:sp>
      <p:sp>
        <p:nvSpPr>
          <p:cNvPr id="2" name="Text Box 1"/>
          <p:cNvSpPr txBox="1"/>
          <p:nvPr/>
        </p:nvSpPr>
        <p:spPr>
          <a:xfrm>
            <a:off x="29467175" y="14857730"/>
            <a:ext cx="10091420" cy="306705"/>
          </a:xfrm>
          <a:prstGeom prst="rect">
            <a:avLst/>
          </a:prstGeom>
          <a:noFill/>
        </p:spPr>
        <p:txBody>
          <a:bodyPr wrap="square" rtlCol="0">
            <a:spAutoFit/>
          </a:bodyPr>
          <a:p>
            <a:endParaRPr lang="en-GB" altLang="en-US"/>
          </a:p>
        </p:txBody>
      </p:sp>
      <p:pic>
        <p:nvPicPr>
          <p:cNvPr id="6" name="Picture 1"/>
          <p:cNvPicPr>
            <a:picLocks noChangeAspect="1"/>
          </p:cNvPicPr>
          <p:nvPr/>
        </p:nvPicPr>
        <p:blipFill>
          <a:blip r:embed="rId5"/>
          <a:stretch>
            <a:fillRect/>
          </a:stretch>
        </p:blipFill>
        <p:spPr>
          <a:xfrm>
            <a:off x="60960" y="27282140"/>
            <a:ext cx="3840480" cy="2266950"/>
          </a:xfrm>
          <a:prstGeom prst="rect">
            <a:avLst/>
          </a:prstGeom>
        </p:spPr>
      </p:pic>
      <p:pic>
        <p:nvPicPr>
          <p:cNvPr id="10" name="Picture 2"/>
          <p:cNvPicPr>
            <a:picLocks noChangeAspect="1"/>
          </p:cNvPicPr>
          <p:nvPr/>
        </p:nvPicPr>
        <p:blipFill>
          <a:blip r:embed="rId6"/>
          <a:stretch>
            <a:fillRect/>
          </a:stretch>
        </p:blipFill>
        <p:spPr>
          <a:xfrm>
            <a:off x="3841750" y="27284045"/>
            <a:ext cx="3814445" cy="2265045"/>
          </a:xfrm>
          <a:prstGeom prst="rect">
            <a:avLst/>
          </a:prstGeom>
        </p:spPr>
      </p:pic>
      <p:pic>
        <p:nvPicPr>
          <p:cNvPr id="12" name="Picture 3"/>
          <p:cNvPicPr>
            <a:picLocks noChangeAspect="1"/>
          </p:cNvPicPr>
          <p:nvPr/>
        </p:nvPicPr>
        <p:blipFill>
          <a:blip r:embed="rId7"/>
          <a:stretch>
            <a:fillRect/>
          </a:stretch>
        </p:blipFill>
        <p:spPr>
          <a:xfrm>
            <a:off x="7787640" y="27393265"/>
            <a:ext cx="3746500" cy="2155825"/>
          </a:xfrm>
          <a:prstGeom prst="rect">
            <a:avLst/>
          </a:prstGeom>
        </p:spPr>
      </p:pic>
      <p:pic>
        <p:nvPicPr>
          <p:cNvPr id="13" name="Picture 4"/>
          <p:cNvPicPr>
            <a:picLocks noChangeAspect="1"/>
          </p:cNvPicPr>
          <p:nvPr/>
        </p:nvPicPr>
        <p:blipFill>
          <a:blip r:embed="rId8"/>
          <a:stretch>
            <a:fillRect/>
          </a:stretch>
        </p:blipFill>
        <p:spPr>
          <a:xfrm>
            <a:off x="11650980" y="27393265"/>
            <a:ext cx="3601085" cy="2130425"/>
          </a:xfrm>
          <a:prstGeom prst="rect">
            <a:avLst/>
          </a:prstGeom>
        </p:spPr>
      </p:pic>
      <p:pic>
        <p:nvPicPr>
          <p:cNvPr id="14" name="Picture 5"/>
          <p:cNvPicPr>
            <a:picLocks noChangeAspect="1"/>
          </p:cNvPicPr>
          <p:nvPr/>
        </p:nvPicPr>
        <p:blipFill>
          <a:blip r:embed="rId9"/>
          <a:stretch>
            <a:fillRect/>
          </a:stretch>
        </p:blipFill>
        <p:spPr>
          <a:xfrm>
            <a:off x="128270" y="30394275"/>
            <a:ext cx="3425825" cy="1997710"/>
          </a:xfrm>
          <a:prstGeom prst="rect">
            <a:avLst/>
          </a:prstGeom>
        </p:spPr>
      </p:pic>
      <p:pic>
        <p:nvPicPr>
          <p:cNvPr id="15" name="Picture 6"/>
          <p:cNvPicPr>
            <a:picLocks noChangeAspect="1"/>
          </p:cNvPicPr>
          <p:nvPr/>
        </p:nvPicPr>
        <p:blipFill>
          <a:blip r:embed="rId10"/>
          <a:stretch>
            <a:fillRect/>
          </a:stretch>
        </p:blipFill>
        <p:spPr>
          <a:xfrm>
            <a:off x="3968750" y="30394275"/>
            <a:ext cx="3688715" cy="2197735"/>
          </a:xfrm>
          <a:prstGeom prst="rect">
            <a:avLst/>
          </a:prstGeom>
        </p:spPr>
      </p:pic>
      <p:pic>
        <p:nvPicPr>
          <p:cNvPr id="16" name="Picture 7"/>
          <p:cNvPicPr>
            <a:picLocks noChangeAspect="1"/>
          </p:cNvPicPr>
          <p:nvPr/>
        </p:nvPicPr>
        <p:blipFill>
          <a:blip r:embed="rId11"/>
          <a:stretch>
            <a:fillRect/>
          </a:stretch>
        </p:blipFill>
        <p:spPr>
          <a:xfrm>
            <a:off x="7787640" y="30394275"/>
            <a:ext cx="3604260" cy="2153920"/>
          </a:xfrm>
          <a:prstGeom prst="rect">
            <a:avLst/>
          </a:prstGeom>
        </p:spPr>
      </p:pic>
      <p:pic>
        <p:nvPicPr>
          <p:cNvPr id="17" name="Picture 8"/>
          <p:cNvPicPr>
            <a:picLocks noChangeAspect="1"/>
          </p:cNvPicPr>
          <p:nvPr/>
        </p:nvPicPr>
        <p:blipFill>
          <a:blip r:embed="rId12"/>
          <a:stretch>
            <a:fillRect/>
          </a:stretch>
        </p:blipFill>
        <p:spPr>
          <a:xfrm>
            <a:off x="11391900" y="30394275"/>
            <a:ext cx="3860165" cy="2600325"/>
          </a:xfrm>
          <a:prstGeom prst="rect">
            <a:avLst/>
          </a:prstGeom>
        </p:spPr>
      </p:pic>
      <p:pic>
        <p:nvPicPr>
          <p:cNvPr id="18" name="Picture 9"/>
          <p:cNvPicPr>
            <a:picLocks noChangeAspect="1"/>
          </p:cNvPicPr>
          <p:nvPr/>
        </p:nvPicPr>
        <p:blipFill>
          <a:blip r:embed="rId13"/>
          <a:stretch>
            <a:fillRect/>
          </a:stretch>
        </p:blipFill>
        <p:spPr>
          <a:xfrm>
            <a:off x="341630" y="33172400"/>
            <a:ext cx="3559810" cy="2499360"/>
          </a:xfrm>
          <a:prstGeom prst="rect">
            <a:avLst/>
          </a:prstGeom>
        </p:spPr>
      </p:pic>
      <p:pic>
        <p:nvPicPr>
          <p:cNvPr id="19" name="Picture 10"/>
          <p:cNvPicPr>
            <a:picLocks noChangeAspect="1"/>
          </p:cNvPicPr>
          <p:nvPr/>
        </p:nvPicPr>
        <p:blipFill>
          <a:blip r:embed="rId14"/>
          <a:stretch>
            <a:fillRect/>
          </a:stretch>
        </p:blipFill>
        <p:spPr>
          <a:xfrm>
            <a:off x="3968750" y="33300035"/>
            <a:ext cx="4133215" cy="2499360"/>
          </a:xfrm>
          <a:prstGeom prst="rect">
            <a:avLst/>
          </a:prstGeom>
        </p:spPr>
      </p:pic>
      <p:graphicFrame>
        <p:nvGraphicFramePr>
          <p:cNvPr id="20" name="Table 19"/>
          <p:cNvGraphicFramePr/>
          <p:nvPr>
            <p:custDataLst>
              <p:tags r:id="rId15"/>
            </p:custDataLst>
          </p:nvPr>
        </p:nvGraphicFramePr>
        <p:xfrm>
          <a:off x="652780" y="36678870"/>
          <a:ext cx="12131040" cy="2239010"/>
        </p:xfrm>
        <a:graphic>
          <a:graphicData uri="http://schemas.openxmlformats.org/drawingml/2006/table">
            <a:tbl>
              <a:tblPr/>
              <a:tblGrid>
                <a:gridCol w="2021840"/>
                <a:gridCol w="2021840"/>
                <a:gridCol w="2021840"/>
                <a:gridCol w="2021840"/>
                <a:gridCol w="2021840"/>
                <a:gridCol w="2021840"/>
              </a:tblGrid>
              <a:tr h="1261110">
                <a:tc>
                  <a:txBody>
                    <a:bodyPr/>
                    <a:p>
                      <a:pPr>
                        <a:lnSpc>
                          <a:spcPct val="115000"/>
                        </a:lnSpc>
                        <a:spcBef>
                          <a:spcPts val="1200"/>
                        </a:spcBef>
                        <a:spcAft>
                          <a:spcPct val="0"/>
                        </a:spcAft>
                      </a:pPr>
                      <a:r>
                        <a:rPr lang="en-US" altLang="zh-CN" sz="3600">
                          <a:latin typeface="Times New Roman" panose="02020603050405020304"/>
                          <a:ea typeface="Calibri" panose="020F0502020204030204"/>
                        </a:rPr>
                        <a:t>COMPLEX</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Holin/murE</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LysA/murE</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LysB/murE</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LysA/murD</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LysB/murD</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977900">
                <a:tc>
                  <a:txBody>
                    <a:bodyPr/>
                    <a:p>
                      <a:pPr>
                        <a:lnSpc>
                          <a:spcPct val="115000"/>
                        </a:lnSpc>
                        <a:spcBef>
                          <a:spcPts val="1200"/>
                        </a:spcBef>
                        <a:spcAft>
                          <a:spcPct val="0"/>
                        </a:spcAft>
                      </a:pPr>
                      <a:r>
                        <a:rPr lang="en-US" altLang="zh-CN" sz="3600">
                          <a:latin typeface="Times New Roman" panose="02020603050405020304"/>
                          <a:ea typeface="Calibri" panose="020F0502020204030204"/>
                        </a:rPr>
                        <a:t>SSE%</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42.49</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47.19</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44.54</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22.59</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a:lnSpc>
                          <a:spcPct val="115000"/>
                        </a:lnSpc>
                        <a:spcBef>
                          <a:spcPts val="1200"/>
                        </a:spcBef>
                        <a:spcAft>
                          <a:spcPct val="0"/>
                        </a:spcAft>
                      </a:pPr>
                      <a:r>
                        <a:rPr lang="en-US" altLang="zh-CN" sz="3600">
                          <a:latin typeface="Times New Roman" panose="02020603050405020304"/>
                          <a:ea typeface="Calibri" panose="020F0502020204030204"/>
                        </a:rPr>
                        <a:t>48.26</a:t>
                      </a:r>
                      <a:endParaRPr lang="en-US" altLang="zh-CN" sz="3600">
                        <a:latin typeface="Times New Roman" panose="02020603050405020304"/>
                        <a:ea typeface="Calibri" panose="020F05020202040302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pic>
        <p:nvPicPr>
          <p:cNvPr id="4" name="Picture 3"/>
          <p:cNvPicPr>
            <a:picLocks noChangeAspect="1"/>
          </p:cNvPicPr>
          <p:nvPr/>
        </p:nvPicPr>
        <p:blipFill>
          <a:blip r:embed="rId16"/>
          <a:stretch>
            <a:fillRect/>
          </a:stretch>
        </p:blipFill>
        <p:spPr>
          <a:xfrm>
            <a:off x="16099155" y="15131415"/>
            <a:ext cx="9980930" cy="7001510"/>
          </a:xfrm>
          <a:prstGeom prst="rect">
            <a:avLst/>
          </a:prstGeom>
        </p:spPr>
      </p:pic>
    </p:spTree>
  </p:cSld>
  <p:clrMapOvr>
    <a:masterClrMapping/>
  </p:clrMapOvr>
</p:sld>
</file>

<file path=ppt/tags/tag1.xml><?xml version="1.0" encoding="utf-8"?>
<p:tagLst xmlns:p="http://schemas.openxmlformats.org/presentationml/2006/main">
  <p:tag name="TABLE_ENDDRAG_ORIGIN_RECT" val="955*155"/>
  <p:tag name="TABLE_ENDDRAG_RECT" val="51*2908*955*155"/>
</p:tagLst>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5663</Words>
  <Application>WPS Presentation</Application>
  <PresentationFormat>Custom</PresentationFormat>
  <Paragraphs>107</Paragraphs>
  <Slides>1</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vt:i4>
      </vt:variant>
    </vt:vector>
  </HeadingPairs>
  <TitlesOfParts>
    <vt:vector size="12" baseType="lpstr">
      <vt:lpstr>Arial</vt:lpstr>
      <vt:lpstr>SimSun</vt:lpstr>
      <vt:lpstr>Wingdings</vt:lpstr>
      <vt:lpstr>Arial</vt:lpstr>
      <vt:lpstr>Calibri</vt:lpstr>
      <vt:lpstr>Noto Sans Symbols</vt:lpstr>
      <vt:lpstr>Segoe Print</vt:lpstr>
      <vt:lpstr>Times New Roman</vt:lpstr>
      <vt:lpstr>Microsoft YaHei</vt:lpstr>
      <vt:lpstr>Arial Unicode MS</vt:lpstr>
      <vt:lpstr>Office Theme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Myles Fafali</cp:lastModifiedBy>
  <cp:revision>15</cp:revision>
  <dcterms:created xsi:type="dcterms:W3CDTF">2018-08-09T14:20:00Z</dcterms:created>
  <dcterms:modified xsi:type="dcterms:W3CDTF">2026-05-02T12:37:17Z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CA4AA0F33EE54357B2E237F9B2144F5C_13</vt:lpwstr>
  </property>
  <property fmtid="{D5CDD505-2E9C-101B-9397-08002B2CF9AE}" pid="3" name="KSOProductBuildVer">
    <vt:lpwstr>2057-12.2.0.23202</vt:lpwstr>
  </property>
</Properties>
</file>